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259" r:id="rId4"/>
    <p:sldId id="263" r:id="rId5"/>
    <p:sldId id="258" r:id="rId6"/>
    <p:sldId id="270" r:id="rId7"/>
    <p:sldId id="271" r:id="rId8"/>
    <p:sldId id="273" r:id="rId9"/>
    <p:sldId id="272" r:id="rId10"/>
    <p:sldId id="274" r:id="rId11"/>
    <p:sldId id="275" r:id="rId12"/>
    <p:sldId id="276" r:id="rId13"/>
    <p:sldId id="277" r:id="rId14"/>
    <p:sldId id="278" r:id="rId15"/>
    <p:sldId id="269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Medium" panose="00000600000000000000" pitchFamily="2" charset="0"/>
      <p:regular r:id="rId27"/>
      <p:italic r:id="rId28"/>
    </p:embeddedFont>
    <p:embeddedFont>
      <p:font typeface="Poppins SemiBold" panose="00000700000000000000" pitchFamily="2" charset="0"/>
      <p:bold r:id="rId29"/>
      <p:boldItalic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5B2"/>
    <a:srgbClr val="1ED760"/>
    <a:srgbClr val="121212"/>
    <a:srgbClr val="231A32"/>
    <a:srgbClr val="171717"/>
    <a:srgbClr val="505050"/>
    <a:srgbClr val="191919"/>
    <a:srgbClr val="2C2C2C"/>
    <a:srgbClr val="202020"/>
    <a:srgbClr val="555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600FB-E5A2-48A8-ADC9-6968E10B5B48}" v="701" dt="2022-12-07T05:42:27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0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5/10/relationships/revisionInfo" Target="revisionInfo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F4A3-4738-39C7-6F6D-39A4BB39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DF0C6-4209-C43E-D56B-FFB739618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33CEA-CD38-A231-C186-58B46C1C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86EE-014F-28FD-7CF4-310E6038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C4B6-6611-D908-7AD4-F0D07323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07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EAA9D-6184-80F0-3CF1-62B1CDDA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BC88A-0B79-F670-2036-2C93CDA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A3E6F-CA88-DC54-2349-240DFFC0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06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E5E54B-718B-F3AA-01FE-E9B970972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440" y="5873860"/>
            <a:ext cx="801145" cy="801145"/>
          </a:xfrm>
          <a:custGeom>
            <a:avLst/>
            <a:gdLst>
              <a:gd name="connsiteX0" fmla="*/ 0 w 801145"/>
              <a:gd name="connsiteY0" fmla="*/ 0 h 801145"/>
              <a:gd name="connsiteX1" fmla="*/ 801145 w 801145"/>
              <a:gd name="connsiteY1" fmla="*/ 0 h 801145"/>
              <a:gd name="connsiteX2" fmla="*/ 801145 w 801145"/>
              <a:gd name="connsiteY2" fmla="*/ 801145 h 801145"/>
              <a:gd name="connsiteX3" fmla="*/ 0 w 801145"/>
              <a:gd name="connsiteY3" fmla="*/ 801145 h 80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5" h="801145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960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37A15C-9FEA-0991-2A48-1BB829355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9994" y="1752776"/>
            <a:ext cx="1939605" cy="1939605"/>
          </a:xfrm>
          <a:custGeom>
            <a:avLst/>
            <a:gdLst>
              <a:gd name="connsiteX0" fmla="*/ 134518 w 1939605"/>
              <a:gd name="connsiteY0" fmla="*/ 0 h 1939605"/>
              <a:gd name="connsiteX1" fmla="*/ 1805087 w 1939605"/>
              <a:gd name="connsiteY1" fmla="*/ 0 h 1939605"/>
              <a:gd name="connsiteX2" fmla="*/ 1939605 w 1939605"/>
              <a:gd name="connsiteY2" fmla="*/ 134518 h 1939605"/>
              <a:gd name="connsiteX3" fmla="*/ 1939605 w 1939605"/>
              <a:gd name="connsiteY3" fmla="*/ 1805088 h 1939605"/>
              <a:gd name="connsiteX4" fmla="*/ 1805087 w 1939605"/>
              <a:gd name="connsiteY4" fmla="*/ 1939605 h 1939605"/>
              <a:gd name="connsiteX5" fmla="*/ 134518 w 1939605"/>
              <a:gd name="connsiteY5" fmla="*/ 1939605 h 1939605"/>
              <a:gd name="connsiteX6" fmla="*/ 0 w 1939605"/>
              <a:gd name="connsiteY6" fmla="*/ 1805088 h 1939605"/>
              <a:gd name="connsiteX7" fmla="*/ 0 w 1939605"/>
              <a:gd name="connsiteY7" fmla="*/ 134518 h 1939605"/>
              <a:gd name="connsiteX8" fmla="*/ 134518 w 1939605"/>
              <a:gd name="connsiteY8" fmla="*/ 0 h 1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605" h="1939605">
                <a:moveTo>
                  <a:pt x="134518" y="0"/>
                </a:moveTo>
                <a:lnTo>
                  <a:pt x="1805087" y="0"/>
                </a:lnTo>
                <a:cubicBezTo>
                  <a:pt x="1879379" y="0"/>
                  <a:pt x="1939605" y="60226"/>
                  <a:pt x="1939605" y="134518"/>
                </a:cubicBezTo>
                <a:lnTo>
                  <a:pt x="1939605" y="1805088"/>
                </a:lnTo>
                <a:cubicBezTo>
                  <a:pt x="1939605" y="1879380"/>
                  <a:pt x="1879379" y="1939605"/>
                  <a:pt x="1805087" y="1939605"/>
                </a:cubicBezTo>
                <a:lnTo>
                  <a:pt x="134518" y="1939605"/>
                </a:lnTo>
                <a:cubicBezTo>
                  <a:pt x="60226" y="1939605"/>
                  <a:pt x="0" y="1879380"/>
                  <a:pt x="0" y="1805088"/>
                </a:cubicBezTo>
                <a:lnTo>
                  <a:pt x="0" y="134518"/>
                </a:lnTo>
                <a:cubicBezTo>
                  <a:pt x="0" y="60226"/>
                  <a:pt x="60226" y="0"/>
                  <a:pt x="1345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686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8D12C6-C78A-78B0-7402-251995E7B8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7719" y="2829557"/>
            <a:ext cx="2493163" cy="3133078"/>
          </a:xfrm>
          <a:custGeom>
            <a:avLst/>
            <a:gdLst>
              <a:gd name="connsiteX0" fmla="*/ 163751 w 2493163"/>
              <a:gd name="connsiteY0" fmla="*/ 0 h 3133078"/>
              <a:gd name="connsiteX1" fmla="*/ 2329412 w 2493163"/>
              <a:gd name="connsiteY1" fmla="*/ 0 h 3133078"/>
              <a:gd name="connsiteX2" fmla="*/ 2493163 w 2493163"/>
              <a:gd name="connsiteY2" fmla="*/ 163751 h 3133078"/>
              <a:gd name="connsiteX3" fmla="*/ 2493163 w 2493163"/>
              <a:gd name="connsiteY3" fmla="*/ 2969327 h 3133078"/>
              <a:gd name="connsiteX4" fmla="*/ 2329412 w 2493163"/>
              <a:gd name="connsiteY4" fmla="*/ 3133078 h 3133078"/>
              <a:gd name="connsiteX5" fmla="*/ 163751 w 2493163"/>
              <a:gd name="connsiteY5" fmla="*/ 3133078 h 3133078"/>
              <a:gd name="connsiteX6" fmla="*/ 0 w 2493163"/>
              <a:gd name="connsiteY6" fmla="*/ 2969327 h 3133078"/>
              <a:gd name="connsiteX7" fmla="*/ 0 w 2493163"/>
              <a:gd name="connsiteY7" fmla="*/ 163751 h 3133078"/>
              <a:gd name="connsiteX8" fmla="*/ 163751 w 2493163"/>
              <a:gd name="connsiteY8" fmla="*/ 0 h 3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163" h="3133078">
                <a:moveTo>
                  <a:pt x="163751" y="0"/>
                </a:moveTo>
                <a:lnTo>
                  <a:pt x="2329412" y="0"/>
                </a:lnTo>
                <a:cubicBezTo>
                  <a:pt x="2419849" y="0"/>
                  <a:pt x="2493163" y="73314"/>
                  <a:pt x="2493163" y="163751"/>
                </a:cubicBezTo>
                <a:lnTo>
                  <a:pt x="2493163" y="2969327"/>
                </a:lnTo>
                <a:cubicBezTo>
                  <a:pt x="2493163" y="3059764"/>
                  <a:pt x="2419849" y="3133078"/>
                  <a:pt x="2329412" y="3133078"/>
                </a:cubicBezTo>
                <a:lnTo>
                  <a:pt x="163751" y="3133078"/>
                </a:lnTo>
                <a:cubicBezTo>
                  <a:pt x="73314" y="3133078"/>
                  <a:pt x="0" y="3059764"/>
                  <a:pt x="0" y="2969327"/>
                </a:cubicBezTo>
                <a:lnTo>
                  <a:pt x="0" y="163751"/>
                </a:lnTo>
                <a:cubicBezTo>
                  <a:pt x="0" y="73314"/>
                  <a:pt x="73314" y="0"/>
                  <a:pt x="1637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9197C2-4F86-535A-366D-9C84050E89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898462"/>
            <a:ext cx="3123409" cy="1978417"/>
          </a:xfrm>
          <a:custGeom>
            <a:avLst/>
            <a:gdLst>
              <a:gd name="connsiteX0" fmla="*/ 129942 w 3123409"/>
              <a:gd name="connsiteY0" fmla="*/ 0 h 1978417"/>
              <a:gd name="connsiteX1" fmla="*/ 2993467 w 3123409"/>
              <a:gd name="connsiteY1" fmla="*/ 0 h 1978417"/>
              <a:gd name="connsiteX2" fmla="*/ 3123409 w 3123409"/>
              <a:gd name="connsiteY2" fmla="*/ 129942 h 1978417"/>
              <a:gd name="connsiteX3" fmla="*/ 3123409 w 3123409"/>
              <a:gd name="connsiteY3" fmla="*/ 1848475 h 1978417"/>
              <a:gd name="connsiteX4" fmla="*/ 2993467 w 3123409"/>
              <a:gd name="connsiteY4" fmla="*/ 1978417 h 1978417"/>
              <a:gd name="connsiteX5" fmla="*/ 129942 w 3123409"/>
              <a:gd name="connsiteY5" fmla="*/ 1978417 h 1978417"/>
              <a:gd name="connsiteX6" fmla="*/ 0 w 3123409"/>
              <a:gd name="connsiteY6" fmla="*/ 1848475 h 1978417"/>
              <a:gd name="connsiteX7" fmla="*/ 0 w 3123409"/>
              <a:gd name="connsiteY7" fmla="*/ 129942 h 1978417"/>
              <a:gd name="connsiteX8" fmla="*/ 129942 w 3123409"/>
              <a:gd name="connsiteY8" fmla="*/ 0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978417">
                <a:moveTo>
                  <a:pt x="129942" y="0"/>
                </a:moveTo>
                <a:lnTo>
                  <a:pt x="2993467" y="0"/>
                </a:lnTo>
                <a:cubicBezTo>
                  <a:pt x="3065233" y="0"/>
                  <a:pt x="3123409" y="58177"/>
                  <a:pt x="3123409" y="129942"/>
                </a:cubicBezTo>
                <a:lnTo>
                  <a:pt x="3123409" y="1848475"/>
                </a:lnTo>
                <a:cubicBezTo>
                  <a:pt x="3123409" y="1920240"/>
                  <a:pt x="3065233" y="1978417"/>
                  <a:pt x="2993467" y="1978417"/>
                </a:cubicBezTo>
                <a:lnTo>
                  <a:pt x="129942" y="1978417"/>
                </a:lnTo>
                <a:cubicBezTo>
                  <a:pt x="58177" y="1978417"/>
                  <a:pt x="0" y="1920240"/>
                  <a:pt x="0" y="1848475"/>
                </a:cubicBezTo>
                <a:lnTo>
                  <a:pt x="0" y="129942"/>
                </a:lnTo>
                <a:cubicBezTo>
                  <a:pt x="0" y="58177"/>
                  <a:pt x="58177" y="0"/>
                  <a:pt x="129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F158EB-4F70-74BD-529E-B106522521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4192003"/>
            <a:ext cx="3123409" cy="1758895"/>
          </a:xfrm>
          <a:custGeom>
            <a:avLst/>
            <a:gdLst>
              <a:gd name="connsiteX0" fmla="*/ 115524 w 3123409"/>
              <a:gd name="connsiteY0" fmla="*/ 0 h 1758895"/>
              <a:gd name="connsiteX1" fmla="*/ 3007885 w 3123409"/>
              <a:gd name="connsiteY1" fmla="*/ 0 h 1758895"/>
              <a:gd name="connsiteX2" fmla="*/ 3123409 w 3123409"/>
              <a:gd name="connsiteY2" fmla="*/ 115524 h 1758895"/>
              <a:gd name="connsiteX3" fmla="*/ 3123409 w 3123409"/>
              <a:gd name="connsiteY3" fmla="*/ 1643371 h 1758895"/>
              <a:gd name="connsiteX4" fmla="*/ 3007885 w 3123409"/>
              <a:gd name="connsiteY4" fmla="*/ 1758895 h 1758895"/>
              <a:gd name="connsiteX5" fmla="*/ 115524 w 3123409"/>
              <a:gd name="connsiteY5" fmla="*/ 1758895 h 1758895"/>
              <a:gd name="connsiteX6" fmla="*/ 0 w 3123409"/>
              <a:gd name="connsiteY6" fmla="*/ 1643371 h 1758895"/>
              <a:gd name="connsiteX7" fmla="*/ 0 w 3123409"/>
              <a:gd name="connsiteY7" fmla="*/ 115524 h 1758895"/>
              <a:gd name="connsiteX8" fmla="*/ 115524 w 3123409"/>
              <a:gd name="connsiteY8" fmla="*/ 0 h 17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758895">
                <a:moveTo>
                  <a:pt x="115524" y="0"/>
                </a:moveTo>
                <a:lnTo>
                  <a:pt x="3007885" y="0"/>
                </a:lnTo>
                <a:cubicBezTo>
                  <a:pt x="3071687" y="0"/>
                  <a:pt x="3123409" y="51722"/>
                  <a:pt x="3123409" y="115524"/>
                </a:cubicBezTo>
                <a:lnTo>
                  <a:pt x="3123409" y="1643371"/>
                </a:lnTo>
                <a:cubicBezTo>
                  <a:pt x="3123409" y="1707173"/>
                  <a:pt x="3071687" y="1758895"/>
                  <a:pt x="3007885" y="1758895"/>
                </a:cubicBezTo>
                <a:lnTo>
                  <a:pt x="115524" y="1758895"/>
                </a:lnTo>
                <a:cubicBezTo>
                  <a:pt x="51722" y="1758895"/>
                  <a:pt x="0" y="1707173"/>
                  <a:pt x="0" y="1643371"/>
                </a:cubicBezTo>
                <a:lnTo>
                  <a:pt x="0" y="115524"/>
                </a:lnTo>
                <a:cubicBezTo>
                  <a:pt x="0" y="51722"/>
                  <a:pt x="51722" y="0"/>
                  <a:pt x="1155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2E0330-0FF7-CE2C-010A-0EA00DC59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529" y="1898462"/>
            <a:ext cx="2249488" cy="4064174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586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FE994B-D38C-B439-8EDF-FA4BCB435A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07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C7276B-01BD-A30B-C837-EE90DF4B0C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70503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D22D7-99E2-24A2-8EE7-3A1F9F97FE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07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77771F6-5F84-D6DB-ED8A-ED669E7133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70503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266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DABB-5579-7086-1272-26E609EA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3CB-94E9-8B90-2F55-6453BAFC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ACAA9-756F-D97B-32EF-6EF6A554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F6DE6-1644-0B66-948B-4A6C5B32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78CF0-D540-60D0-43A9-FB4FB784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7987B-BCE5-E147-13F6-CEBCD95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757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7BA0-C763-E897-32DA-138A44B1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528F6-B9BB-9DD4-9A84-7AC178A5C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50530-3C67-7732-01F1-5E98EFC3A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59D25-C3BD-7C7F-F0BA-2933AD53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C721D-B5BD-48D1-AF73-1F72A826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BD1CD-F7C0-F7B7-7129-CDC7BB8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21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E889-884C-6481-218A-AF5A3578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6AD79-A9EC-E3F8-58AF-E641012F9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3F8F-7DBC-852A-183D-5AF46A83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293D-E565-DE13-1AC0-7E20169E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0241B-4616-15BB-C44D-C2630B1F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019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4A897-7DC2-16F4-FEBE-A1C70C371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2379A-CFAD-9FD8-0B3A-0FEFD0CCD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AC50-628E-1D40-2987-202F0101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B6279-0716-B1AD-C027-724F217E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21D09-C0CB-455A-56F8-BF25B81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54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7C3683E-9202-91EC-CBD8-16009D5302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673100"/>
            <a:ext cx="4495800" cy="6870700"/>
          </a:xfrm>
          <a:custGeom>
            <a:avLst/>
            <a:gdLst>
              <a:gd name="connsiteX0" fmla="*/ 0 w 4495800"/>
              <a:gd name="connsiteY0" fmla="*/ 0 h 6870700"/>
              <a:gd name="connsiteX1" fmla="*/ 4495800 w 4495800"/>
              <a:gd name="connsiteY1" fmla="*/ 0 h 6870700"/>
              <a:gd name="connsiteX2" fmla="*/ 4495800 w 4495800"/>
              <a:gd name="connsiteY2" fmla="*/ 6870700 h 6870700"/>
              <a:gd name="connsiteX3" fmla="*/ 0 w 4495800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800" h="6870700">
                <a:moveTo>
                  <a:pt x="0" y="0"/>
                </a:moveTo>
                <a:lnTo>
                  <a:pt x="4495800" y="0"/>
                </a:lnTo>
                <a:lnTo>
                  <a:pt x="4495800" y="68707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81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79A781-48D8-B6DD-617F-55D373D532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3896" y="1162071"/>
            <a:ext cx="1406053" cy="1406053"/>
          </a:xfrm>
          <a:custGeom>
            <a:avLst/>
            <a:gdLst>
              <a:gd name="connsiteX0" fmla="*/ 69951 w 1406053"/>
              <a:gd name="connsiteY0" fmla="*/ 0 h 1406053"/>
              <a:gd name="connsiteX1" fmla="*/ 1336102 w 1406053"/>
              <a:gd name="connsiteY1" fmla="*/ 0 h 1406053"/>
              <a:gd name="connsiteX2" fmla="*/ 1406053 w 1406053"/>
              <a:gd name="connsiteY2" fmla="*/ 69951 h 1406053"/>
              <a:gd name="connsiteX3" fmla="*/ 1406053 w 1406053"/>
              <a:gd name="connsiteY3" fmla="*/ 1336102 h 1406053"/>
              <a:gd name="connsiteX4" fmla="*/ 1336102 w 1406053"/>
              <a:gd name="connsiteY4" fmla="*/ 1406053 h 1406053"/>
              <a:gd name="connsiteX5" fmla="*/ 69951 w 1406053"/>
              <a:gd name="connsiteY5" fmla="*/ 1406053 h 1406053"/>
              <a:gd name="connsiteX6" fmla="*/ 0 w 1406053"/>
              <a:gd name="connsiteY6" fmla="*/ 1336102 h 1406053"/>
              <a:gd name="connsiteX7" fmla="*/ 0 w 1406053"/>
              <a:gd name="connsiteY7" fmla="*/ 69951 h 1406053"/>
              <a:gd name="connsiteX8" fmla="*/ 69951 w 1406053"/>
              <a:gd name="connsiteY8" fmla="*/ 0 h 140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053" h="1406053">
                <a:moveTo>
                  <a:pt x="69951" y="0"/>
                </a:moveTo>
                <a:lnTo>
                  <a:pt x="1336102" y="0"/>
                </a:lnTo>
                <a:cubicBezTo>
                  <a:pt x="1374735" y="0"/>
                  <a:pt x="1406053" y="31318"/>
                  <a:pt x="1406053" y="69951"/>
                </a:cubicBezTo>
                <a:lnTo>
                  <a:pt x="1406053" y="1336102"/>
                </a:lnTo>
                <a:cubicBezTo>
                  <a:pt x="1406053" y="1374735"/>
                  <a:pt x="1374735" y="1406053"/>
                  <a:pt x="1336102" y="1406053"/>
                </a:cubicBezTo>
                <a:lnTo>
                  <a:pt x="69951" y="1406053"/>
                </a:lnTo>
                <a:cubicBezTo>
                  <a:pt x="31318" y="1406053"/>
                  <a:pt x="0" y="1374735"/>
                  <a:pt x="0" y="1336102"/>
                </a:cubicBezTo>
                <a:lnTo>
                  <a:pt x="0" y="69951"/>
                </a:lnTo>
                <a:cubicBezTo>
                  <a:pt x="0" y="31318"/>
                  <a:pt x="31318" y="0"/>
                  <a:pt x="699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916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AD98A-94BA-8601-0605-196AA39800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820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E153428-B1E3-D072-602C-C6D275598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7356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E458EE-95D6-C5D2-24C6-D7E700AC3E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2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90EFBF-A14B-B61E-B728-9CFF840B09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64288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0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885-9A06-A8DE-57E8-8204BFD4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9467-A1CF-D0A1-1BA3-2D9C08BA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57E6-9AA2-F3F1-32FC-C299E79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9775-937A-DC3A-2D6D-8729C879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EB8F4-49B2-C08A-BFBC-A1D0A83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44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6C48-C987-38BA-0E90-578065EB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7CC50-35AE-6963-D4D0-2BF79FA41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F1F8D-DD0E-84BB-0021-EFAD2E57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63B6-9A48-F9F5-B67B-43338396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708A-BC70-5D41-5AA4-06F8F48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4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764-0FBC-68BB-5B89-B0DA8B67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E6B6-58BF-CC6F-323C-0A288ACAB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69224-4E6C-B58A-CA01-E681BB1B5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BEE1E-A6DF-0099-61FE-4D084147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B82A4-5509-E162-65A4-5A011A59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B0A6B-FB45-0F63-BE40-3816DA5D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8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D046-6E1A-2255-D66A-A585E9AC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BC03-7F5A-D0B2-AA6C-476D9B10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DE8A-702E-2C81-5A1A-DA2DAF36D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DF6E-430A-554F-B020-471E3053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3DA32-C9B2-543E-D772-4F1C0581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8D373-859C-15CB-182E-4B47B133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1F4C-8CE6-8E26-363E-7D679A2B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4AA56-2D1D-9D9E-92F2-1933ABD0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7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0BE9-6ACA-7837-F8A6-93D6198E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2C6CB-8788-CD10-4D0B-B920452A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4B915-DA01-8120-173C-DAD1A1E7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3C12B-DA75-926D-AD5A-96E53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9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1C108-C7E0-B63D-59A7-EC089C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4FC41-096D-B80A-CE2B-5195BF15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D83A-700F-0E5C-8C94-994325997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457B-8ACB-4F61-9CA3-BFA1D6F932C5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FF432-6422-D4FE-B9B1-70128AA7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9677-93D6-2D5C-D2E9-FE2C926E2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7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1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66" r:id="rId11"/>
    <p:sldLayoutId id="2147483664" r:id="rId12"/>
    <p:sldLayoutId id="2147483663" r:id="rId13"/>
    <p:sldLayoutId id="2147483662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33A145-A305-2900-402D-31B2648594AB}"/>
              </a:ext>
            </a:extLst>
          </p:cNvPr>
          <p:cNvSpPr txBox="1"/>
          <p:nvPr/>
        </p:nvSpPr>
        <p:spPr>
          <a:xfrm>
            <a:off x="3048778" y="2028617"/>
            <a:ext cx="60975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sz="4000" b="1" i="0" u="none" strike="noStrike" dirty="0">
                <a:solidFill>
                  <a:srgbClr val="1ED760"/>
                </a:solidFill>
                <a:effectLst/>
                <a:latin typeface="Poppins" panose="00000500000000000000" pitchFamily="2" charset="0"/>
              </a:rPr>
              <a:t>MUSIC PLAYER</a:t>
            </a:r>
            <a:endParaRPr lang="en-US" b="0" dirty="0">
              <a:effectLst/>
            </a:endParaRPr>
          </a:p>
          <a:p>
            <a:pPr lvl="2" algn="r"/>
            <a:br>
              <a:rPr lang="en-US" b="0" dirty="0">
                <a:effectLst/>
              </a:rPr>
            </a:br>
            <a:r>
              <a:rPr lang="en-US" sz="1600" b="0" i="0" u="none" strike="noStrike" dirty="0">
                <a:solidFill>
                  <a:srgbClr val="1ED760"/>
                </a:solidFill>
                <a:effectLst/>
                <a:latin typeface="Calibri" panose="020F0502020204030204" pitchFamily="34" charset="0"/>
              </a:rPr>
              <a:t>        </a:t>
            </a:r>
            <a:r>
              <a:rPr lang="en-US" b="0" i="0" u="none" strike="noStrike" dirty="0">
                <a:solidFill>
                  <a:srgbClr val="1ED760"/>
                </a:solidFill>
                <a:effectLst/>
                <a:latin typeface="Calibri" panose="020F0502020204030204" pitchFamily="34" charset="0"/>
              </a:rPr>
              <a:t>USING LINKED LIST</a:t>
            </a:r>
            <a:endParaRPr lang="en-US" b="0" dirty="0">
              <a:effectLst/>
            </a:endParaRPr>
          </a:p>
          <a:p>
            <a:pPr lvl="1" algn="r"/>
            <a:br>
              <a:rPr lang="en-US" b="0" dirty="0">
                <a:effectLst/>
              </a:rPr>
            </a:br>
            <a:r>
              <a:rPr lang="en-US" sz="2800" b="0" i="0" u="none" strike="noStrike" dirty="0">
                <a:solidFill>
                  <a:srgbClr val="1ED760"/>
                </a:solidFill>
                <a:effectLst/>
                <a:latin typeface="Verdana" panose="020B0604030504040204" pitchFamily="34" charset="0"/>
              </a:rPr>
              <a:t>GROUP -8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90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58053" y="763387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89149" y="1761026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</a:t>
            </a:r>
            <a:r>
              <a:rPr lang="en-IN" sz="1200" dirty="0" err="1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ur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Project</a:t>
            </a:r>
          </a:p>
        </p:txBody>
      </p:sp>
      <p:sp>
        <p:nvSpPr>
          <p:cNvPr id="12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25304" y="1753177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54758" y="13157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16757" y="1328470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3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50640" y="274090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12639" y="2754799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393199" y="2238070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7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31200" y="222785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" action="ppaction://noaction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52" name="Freeform: Shape 51">
            <a:hlinkClick r:id="" action="ppaction://noaction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" action="ppaction://noaction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" action="ppaction://noaction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1DBDA0-3EE2-500C-6A9D-90076D6B4BFB}"/>
              </a:ext>
            </a:extLst>
          </p:cNvPr>
          <p:cNvSpPr txBox="1"/>
          <p:nvPr/>
        </p:nvSpPr>
        <p:spPr>
          <a:xfrm>
            <a:off x="3047223" y="320310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82242-3F48-52B3-6013-99586E0E1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02" y="1454241"/>
            <a:ext cx="3724148" cy="288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87FDB-70B5-9D30-42AE-93DBAF79A9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32" y="3203103"/>
            <a:ext cx="4457847" cy="28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58053" y="763387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89149" y="1761026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</a:t>
            </a:r>
            <a:r>
              <a:rPr lang="en-IN" sz="1200" dirty="0" err="1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ur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Project</a:t>
            </a:r>
          </a:p>
        </p:txBody>
      </p:sp>
      <p:sp>
        <p:nvSpPr>
          <p:cNvPr id="12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25304" y="1753177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54758" y="13157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16757" y="1328470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3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50640" y="274090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12639" y="2754799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393199" y="2238070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7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31200" y="222785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" action="ppaction://noaction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52" name="Freeform: Shape 51">
            <a:hlinkClick r:id="" action="ppaction://noaction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" action="ppaction://noaction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" action="ppaction://noaction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1DBDA0-3EE2-500C-6A9D-90076D6B4BFB}"/>
              </a:ext>
            </a:extLst>
          </p:cNvPr>
          <p:cNvSpPr txBox="1"/>
          <p:nvPr/>
        </p:nvSpPr>
        <p:spPr>
          <a:xfrm>
            <a:off x="3047223" y="320310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dirty="0"/>
            </a:b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5B32FE-7860-4F66-D77D-E4706AA24A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00" y="3017899"/>
            <a:ext cx="4761415" cy="3445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83199A-7FB3-1678-8995-76C689F6F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02" y="1741293"/>
            <a:ext cx="3829585" cy="28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4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58053" y="763387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89149" y="1761026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</a:t>
            </a:r>
            <a:r>
              <a:rPr lang="en-IN" sz="1200" dirty="0" err="1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ur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Project</a:t>
            </a:r>
          </a:p>
        </p:txBody>
      </p:sp>
      <p:sp>
        <p:nvSpPr>
          <p:cNvPr id="12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25304" y="1753177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54758" y="13157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16757" y="1328470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3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50640" y="274090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12639" y="2754799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393199" y="2238070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7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31200" y="222785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" action="ppaction://noaction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52" name="Freeform: Shape 51">
            <a:hlinkClick r:id="" action="ppaction://noaction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" action="ppaction://noaction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" action="ppaction://noaction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1DBDA0-3EE2-500C-6A9D-90076D6B4BFB}"/>
              </a:ext>
            </a:extLst>
          </p:cNvPr>
          <p:cNvSpPr txBox="1"/>
          <p:nvPr/>
        </p:nvSpPr>
        <p:spPr>
          <a:xfrm>
            <a:off x="3047223" y="320310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2087F-DB1F-0A41-7E5A-8D96AF840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01" y="1576324"/>
            <a:ext cx="8555799" cy="47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1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58053" y="763387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89149" y="1761026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</a:t>
            </a:r>
            <a:r>
              <a:rPr lang="en-IN" sz="1200" dirty="0" err="1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ur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Project</a:t>
            </a:r>
          </a:p>
        </p:txBody>
      </p:sp>
      <p:sp>
        <p:nvSpPr>
          <p:cNvPr id="12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25304" y="1753177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54758" y="13157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16757" y="1328470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3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50640" y="274090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12639" y="2754799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393199" y="2238070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7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31200" y="222785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" action="ppaction://noaction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52" name="Freeform: Shape 51">
            <a:hlinkClick r:id="" action="ppaction://noaction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" action="ppaction://noaction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" action="ppaction://noaction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1DBDA0-3EE2-500C-6A9D-90076D6B4BFB}"/>
              </a:ext>
            </a:extLst>
          </p:cNvPr>
          <p:cNvSpPr txBox="1"/>
          <p:nvPr/>
        </p:nvSpPr>
        <p:spPr>
          <a:xfrm>
            <a:off x="3047223" y="320310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dirty="0"/>
            </a:b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57276-18EC-9845-ED20-AA2DD745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995" y="1467762"/>
            <a:ext cx="8501509" cy="45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46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58053" y="763387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89149" y="1761026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</a:t>
            </a:r>
            <a:r>
              <a:rPr lang="en-IN" sz="1200" dirty="0" err="1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ur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Project</a:t>
            </a:r>
          </a:p>
        </p:txBody>
      </p:sp>
      <p:sp>
        <p:nvSpPr>
          <p:cNvPr id="12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25304" y="1753177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54758" y="13157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16757" y="1328470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3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50640" y="274090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12639" y="2754799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393199" y="2238070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7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31200" y="222785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" action="ppaction://noaction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Output</a:t>
            </a:r>
          </a:p>
        </p:txBody>
      </p:sp>
      <p:sp>
        <p:nvSpPr>
          <p:cNvPr id="52" name="Freeform: Shape 51">
            <a:hlinkClick r:id="" action="ppaction://noaction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" action="ppaction://noaction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" action="ppaction://noaction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1DBDA0-3EE2-500C-6A9D-90076D6B4BFB}"/>
              </a:ext>
            </a:extLst>
          </p:cNvPr>
          <p:cNvSpPr txBox="1"/>
          <p:nvPr/>
        </p:nvSpPr>
        <p:spPr>
          <a:xfrm>
            <a:off x="3047223" y="320310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dirty="0"/>
            </a:b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D9A5A7-7D08-9815-3D08-D3B5933BF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03" y="1532828"/>
            <a:ext cx="3950900" cy="2867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22ED07-1C54-E1BA-B92B-B114314631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3" y="3579032"/>
            <a:ext cx="4613368" cy="2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2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4BEF4F-16A7-27D9-FB12-30D2128537F1}"/>
              </a:ext>
            </a:extLst>
          </p:cNvPr>
          <p:cNvSpPr txBox="1"/>
          <p:nvPr/>
        </p:nvSpPr>
        <p:spPr>
          <a:xfrm>
            <a:off x="3953427" y="2337144"/>
            <a:ext cx="4285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ED760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Thank You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71FB22-7FA7-46A2-F082-E8B4A3E0E664}"/>
              </a:ext>
            </a:extLst>
          </p:cNvPr>
          <p:cNvSpPr/>
          <p:nvPr/>
        </p:nvSpPr>
        <p:spPr>
          <a:xfrm>
            <a:off x="0" y="5689950"/>
            <a:ext cx="12192000" cy="1168889"/>
          </a:xfrm>
          <a:custGeom>
            <a:avLst/>
            <a:gdLst>
              <a:gd name="connsiteX0" fmla="*/ 0 w 12192000"/>
              <a:gd name="connsiteY0" fmla="*/ 0 h 1168889"/>
              <a:gd name="connsiteX1" fmla="*/ 12192000 w 12192000"/>
              <a:gd name="connsiteY1" fmla="*/ 0 h 1168889"/>
              <a:gd name="connsiteX2" fmla="*/ 12192000 w 12192000"/>
              <a:gd name="connsiteY2" fmla="*/ 1168890 h 1168889"/>
              <a:gd name="connsiteX3" fmla="*/ 0 w 12192000"/>
              <a:gd name="connsiteY3" fmla="*/ 1168890 h 1168889"/>
              <a:gd name="connsiteX4" fmla="*/ 0 w 12192000"/>
              <a:gd name="connsiteY4" fmla="*/ 0 h 1168889"/>
              <a:gd name="connsiteX5" fmla="*/ 0 w 12192000"/>
              <a:gd name="connsiteY5" fmla="*/ 0 h 116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168889">
                <a:moveTo>
                  <a:pt x="0" y="0"/>
                </a:moveTo>
                <a:lnTo>
                  <a:pt x="12192000" y="0"/>
                </a:lnTo>
                <a:lnTo>
                  <a:pt x="12192000" y="1168890"/>
                </a:lnTo>
                <a:lnTo>
                  <a:pt x="0" y="11688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1594D2-253A-09F1-EB23-B2FF63A499F4}"/>
              </a:ext>
            </a:extLst>
          </p:cNvPr>
          <p:cNvSpPr txBox="1"/>
          <p:nvPr/>
        </p:nvSpPr>
        <p:spPr>
          <a:xfrm>
            <a:off x="1296621" y="6281149"/>
            <a:ext cx="1053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O</a:t>
            </a:r>
            <a:r>
              <a:rPr lang="en-IN" sz="100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ne Direction</a:t>
            </a:r>
            <a:endParaRPr lang="en-IN" sz="1000" spc="0" baseline="0" dirty="0">
              <a:ln/>
              <a:solidFill>
                <a:srgbClr val="A3A3A3"/>
              </a:solidFill>
              <a:latin typeface="Poppins-Regular"/>
              <a:cs typeface="Poppins-Regular"/>
              <a:sym typeface="Poppins-Regular"/>
              <a:rtl val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8AE424-DCFE-238E-0E73-69A9BC93C1A5}"/>
              </a:ext>
            </a:extLst>
          </p:cNvPr>
          <p:cNvSpPr txBox="1"/>
          <p:nvPr/>
        </p:nvSpPr>
        <p:spPr>
          <a:xfrm>
            <a:off x="1291091" y="5986094"/>
            <a:ext cx="19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FFFFFF"/>
                </a:solidFill>
                <a:latin typeface="Poppins-Medium"/>
                <a:cs typeface="Poppins-Medium"/>
                <a:sym typeface="Poppins-Medium"/>
                <a:rtl val="0"/>
              </a:rPr>
              <a:t>Night Changes</a:t>
            </a:r>
            <a:endParaRPr lang="en-IN" sz="1200" spc="0" baseline="0" dirty="0">
              <a:ln/>
              <a:solidFill>
                <a:srgbClr val="FFFFFF"/>
              </a:solidFill>
              <a:latin typeface="Poppins-Medium"/>
              <a:cs typeface="Poppins-Medium"/>
              <a:sym typeface="Poppins-Medium"/>
              <a:rtl val="0"/>
            </a:endParaRPr>
          </a:p>
        </p:txBody>
      </p:sp>
      <p:grpSp>
        <p:nvGrpSpPr>
          <p:cNvPr id="37" name="Graphic 22">
            <a:extLst>
              <a:ext uri="{FF2B5EF4-FFF2-40B4-BE49-F238E27FC236}">
                <a16:creationId xmlns:a16="http://schemas.microsoft.com/office/drawing/2014/main" id="{F04A90F6-E788-E953-0DF5-E3D3F1F1A524}"/>
              </a:ext>
            </a:extLst>
          </p:cNvPr>
          <p:cNvGrpSpPr/>
          <p:nvPr/>
        </p:nvGrpSpPr>
        <p:grpSpPr>
          <a:xfrm>
            <a:off x="3107581" y="6207327"/>
            <a:ext cx="141998" cy="134058"/>
            <a:chOff x="3193815" y="6207327"/>
            <a:chExt cx="141998" cy="13405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22DDAFE-54BD-7E32-65D5-EBF8BA291472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solidFill>
              <a:srgbClr val="B4B5B2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23B0A2-DA63-4010-AA5F-74DAF1DE9D7B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noFill/>
            <a:ln w="5726" cap="flat">
              <a:solidFill>
                <a:srgbClr val="B4B5B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DCCBEF-6FD4-1922-F281-7241E0CA1A9D}"/>
              </a:ext>
            </a:extLst>
          </p:cNvPr>
          <p:cNvSpPr txBox="1"/>
          <p:nvPr/>
        </p:nvSpPr>
        <p:spPr>
          <a:xfrm>
            <a:off x="3997540" y="642560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0:23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09ACF-257C-445B-CD01-A89D16FA258D}"/>
              </a:ext>
            </a:extLst>
          </p:cNvPr>
          <p:cNvSpPr txBox="1"/>
          <p:nvPr/>
        </p:nvSpPr>
        <p:spPr>
          <a:xfrm>
            <a:off x="8518660" y="6425602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-3:25</a:t>
            </a:r>
          </a:p>
        </p:txBody>
      </p:sp>
      <p:grpSp>
        <p:nvGrpSpPr>
          <p:cNvPr id="46" name="Graphic 22">
            <a:extLst>
              <a:ext uri="{FF2B5EF4-FFF2-40B4-BE49-F238E27FC236}">
                <a16:creationId xmlns:a16="http://schemas.microsoft.com/office/drawing/2014/main" id="{0B8CE4B4-F590-184F-9CED-B46833E2F959}"/>
              </a:ext>
            </a:extLst>
          </p:cNvPr>
          <p:cNvGrpSpPr/>
          <p:nvPr/>
        </p:nvGrpSpPr>
        <p:grpSpPr>
          <a:xfrm>
            <a:off x="4474933" y="6565987"/>
            <a:ext cx="4007480" cy="7634"/>
            <a:chOff x="4300409" y="6565987"/>
            <a:chExt cx="4007480" cy="7634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C3BDCF-FDFC-9079-D9ED-C887FEFE3341}"/>
                </a:ext>
              </a:extLst>
            </p:cNvPr>
            <p:cNvSpPr/>
            <p:nvPr/>
          </p:nvSpPr>
          <p:spPr>
            <a:xfrm>
              <a:off x="4300409" y="6565987"/>
              <a:ext cx="4007480" cy="7634"/>
            </a:xfrm>
            <a:custGeom>
              <a:avLst/>
              <a:gdLst>
                <a:gd name="connsiteX0" fmla="*/ 0 w 4007480"/>
                <a:gd name="connsiteY0" fmla="*/ 0 h 7634"/>
                <a:gd name="connsiteX1" fmla="*/ 4007481 w 4007480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7480" h="7634">
                  <a:moveTo>
                    <a:pt x="0" y="0"/>
                  </a:moveTo>
                  <a:lnTo>
                    <a:pt x="4007481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CBC3A7-B7B2-D763-ED83-4224245CDE3B}"/>
                </a:ext>
              </a:extLst>
            </p:cNvPr>
            <p:cNvSpPr/>
            <p:nvPr/>
          </p:nvSpPr>
          <p:spPr>
            <a:xfrm>
              <a:off x="4300409" y="6565987"/>
              <a:ext cx="324992" cy="7634"/>
            </a:xfrm>
            <a:custGeom>
              <a:avLst/>
              <a:gdLst>
                <a:gd name="connsiteX0" fmla="*/ 0 w 324992"/>
                <a:gd name="connsiteY0" fmla="*/ 0 h 7634"/>
                <a:gd name="connsiteX1" fmla="*/ 324993 w 32499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992" h="7634">
                  <a:moveTo>
                    <a:pt x="0" y="0"/>
                  </a:moveTo>
                  <a:lnTo>
                    <a:pt x="324993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6" name="Graphic 22">
            <a:extLst>
              <a:ext uri="{FF2B5EF4-FFF2-40B4-BE49-F238E27FC236}">
                <a16:creationId xmlns:a16="http://schemas.microsoft.com/office/drawing/2014/main" id="{31CCF217-3D6B-8A4C-E780-6E9E2E261FF9}"/>
              </a:ext>
            </a:extLst>
          </p:cNvPr>
          <p:cNvGrpSpPr/>
          <p:nvPr/>
        </p:nvGrpSpPr>
        <p:grpSpPr>
          <a:xfrm>
            <a:off x="6014976" y="5942566"/>
            <a:ext cx="1010457" cy="347287"/>
            <a:chOff x="5985836" y="6055175"/>
            <a:chExt cx="682813" cy="234678"/>
          </a:xfrm>
        </p:grpSpPr>
        <p:grpSp>
          <p:nvGrpSpPr>
            <p:cNvPr id="57" name="Graphic 22">
              <a:extLst>
                <a:ext uri="{FF2B5EF4-FFF2-40B4-BE49-F238E27FC236}">
                  <a16:creationId xmlns:a16="http://schemas.microsoft.com/office/drawing/2014/main" id="{42A7CF39-2212-C555-4303-3484A2263C13}"/>
                </a:ext>
              </a:extLst>
            </p:cNvPr>
            <p:cNvGrpSpPr/>
            <p:nvPr/>
          </p:nvGrpSpPr>
          <p:grpSpPr>
            <a:xfrm>
              <a:off x="6209903" y="6055175"/>
              <a:ext cx="234678" cy="234678"/>
              <a:chOff x="6209903" y="6055175"/>
              <a:chExt cx="234678" cy="23467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8D29D25-41E9-8A4F-1EA6-CC62418E3E95}"/>
                  </a:ext>
                </a:extLst>
              </p:cNvPr>
              <p:cNvSpPr/>
              <p:nvPr/>
            </p:nvSpPr>
            <p:spPr>
              <a:xfrm>
                <a:off x="6209903" y="6055175"/>
                <a:ext cx="234678" cy="234678"/>
              </a:xfrm>
              <a:custGeom>
                <a:avLst/>
                <a:gdLst>
                  <a:gd name="connsiteX0" fmla="*/ 234679 w 234678"/>
                  <a:gd name="connsiteY0" fmla="*/ 117339 h 234678"/>
                  <a:gd name="connsiteX1" fmla="*/ 117339 w 234678"/>
                  <a:gd name="connsiteY1" fmla="*/ 234679 h 234678"/>
                  <a:gd name="connsiteX2" fmla="*/ 0 w 234678"/>
                  <a:gd name="connsiteY2" fmla="*/ 117339 h 234678"/>
                  <a:gd name="connsiteX3" fmla="*/ 117339 w 234678"/>
                  <a:gd name="connsiteY3" fmla="*/ 0 h 234678"/>
                  <a:gd name="connsiteX4" fmla="*/ 234679 w 234678"/>
                  <a:gd name="connsiteY4" fmla="*/ 117339 h 2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78" h="234678">
                    <a:moveTo>
                      <a:pt x="234679" y="117339"/>
                    </a:moveTo>
                    <a:cubicBezTo>
                      <a:pt x="234679" y="182144"/>
                      <a:pt x="182144" y="234679"/>
                      <a:pt x="117339" y="234679"/>
                    </a:cubicBezTo>
                    <a:cubicBezTo>
                      <a:pt x="52535" y="234679"/>
                      <a:pt x="0" y="182144"/>
                      <a:pt x="0" y="117339"/>
                    </a:cubicBezTo>
                    <a:cubicBezTo>
                      <a:pt x="0" y="52535"/>
                      <a:pt x="52535" y="0"/>
                      <a:pt x="117339" y="0"/>
                    </a:cubicBezTo>
                    <a:cubicBezTo>
                      <a:pt x="182144" y="0"/>
                      <a:pt x="234679" y="52535"/>
                      <a:pt x="234679" y="117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0" name="Graphic 22">
                <a:extLst>
                  <a:ext uri="{FF2B5EF4-FFF2-40B4-BE49-F238E27FC236}">
                    <a16:creationId xmlns:a16="http://schemas.microsoft.com/office/drawing/2014/main" id="{76421D9D-D3CA-59A3-0AAA-36F1A3D2CA89}"/>
                  </a:ext>
                </a:extLst>
              </p:cNvPr>
              <p:cNvGrpSpPr/>
              <p:nvPr/>
            </p:nvGrpSpPr>
            <p:grpSpPr>
              <a:xfrm>
                <a:off x="6289224" y="6120601"/>
                <a:ext cx="76037" cy="103750"/>
                <a:chOff x="6289224" y="6120601"/>
                <a:chExt cx="76037" cy="103750"/>
              </a:xfrm>
              <a:solidFill>
                <a:srgbClr val="000000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4850E5A-91B2-D584-D5B5-C8A97A07463B}"/>
                    </a:ext>
                  </a:extLst>
                </p:cNvPr>
                <p:cNvSpPr/>
                <p:nvPr/>
              </p:nvSpPr>
              <p:spPr>
                <a:xfrm>
                  <a:off x="6289224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3826244-9B2E-081E-D626-37DA1CA39C60}"/>
                    </a:ext>
                  </a:extLst>
                </p:cNvPr>
                <p:cNvSpPr/>
                <p:nvPr/>
              </p:nvSpPr>
              <p:spPr>
                <a:xfrm>
                  <a:off x="6339916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66" name="Graphic 22">
              <a:extLst>
                <a:ext uri="{FF2B5EF4-FFF2-40B4-BE49-F238E27FC236}">
                  <a16:creationId xmlns:a16="http://schemas.microsoft.com/office/drawing/2014/main" id="{195409B4-8E68-9776-5C4C-62B6600DF0D2}"/>
                </a:ext>
              </a:extLst>
            </p:cNvPr>
            <p:cNvGrpSpPr/>
            <p:nvPr/>
          </p:nvGrpSpPr>
          <p:grpSpPr>
            <a:xfrm>
              <a:off x="6565205" y="6114036"/>
              <a:ext cx="103444" cy="111613"/>
              <a:chOff x="6565205" y="6114036"/>
              <a:chExt cx="103444" cy="111613"/>
            </a:xfrm>
            <a:solidFill>
              <a:srgbClr val="FFFFFF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AAAB4F8-7B40-0BEF-F04A-7B3A113ABCFD}"/>
                  </a:ext>
                </a:extLst>
              </p:cNvPr>
              <p:cNvSpPr/>
              <p:nvPr/>
            </p:nvSpPr>
            <p:spPr>
              <a:xfrm>
                <a:off x="6565205" y="6114036"/>
                <a:ext cx="96650" cy="111613"/>
              </a:xfrm>
              <a:custGeom>
                <a:avLst/>
                <a:gdLst>
                  <a:gd name="connsiteX0" fmla="*/ 96650 w 96650"/>
                  <a:gd name="connsiteY0" fmla="*/ 55807 h 111613"/>
                  <a:gd name="connsiteX1" fmla="*/ 0 w 96650"/>
                  <a:gd name="connsiteY1" fmla="*/ 0 h 111613"/>
                  <a:gd name="connsiteX2" fmla="*/ 0 w 96650"/>
                  <a:gd name="connsiteY2" fmla="*/ 111614 h 111613"/>
                  <a:gd name="connsiteX3" fmla="*/ 96650 w 96650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50" h="111613">
                    <a:moveTo>
                      <a:pt x="96650" y="55807"/>
                    </a:moveTo>
                    <a:lnTo>
                      <a:pt x="0" y="0"/>
                    </a:lnTo>
                    <a:lnTo>
                      <a:pt x="0" y="111614"/>
                    </a:lnTo>
                    <a:lnTo>
                      <a:pt x="9665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809CEF5-0C63-A9CC-DAC0-5750FC57AE05}"/>
                  </a:ext>
                </a:extLst>
              </p:cNvPr>
              <p:cNvSpPr/>
              <p:nvPr/>
            </p:nvSpPr>
            <p:spPr>
              <a:xfrm>
                <a:off x="6655060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" name="Graphic 22">
              <a:extLst>
                <a:ext uri="{FF2B5EF4-FFF2-40B4-BE49-F238E27FC236}">
                  <a16:creationId xmlns:a16="http://schemas.microsoft.com/office/drawing/2014/main" id="{9E623AAD-3785-E80E-2980-5096A52075B3}"/>
                </a:ext>
              </a:extLst>
            </p:cNvPr>
            <p:cNvGrpSpPr/>
            <p:nvPr/>
          </p:nvGrpSpPr>
          <p:grpSpPr>
            <a:xfrm>
              <a:off x="5985836" y="6114036"/>
              <a:ext cx="103521" cy="111613"/>
              <a:chOff x="5985836" y="6114036"/>
              <a:chExt cx="103521" cy="111613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AA657D1-4956-1596-65B3-795D04D6DE75}"/>
                  </a:ext>
                </a:extLst>
              </p:cNvPr>
              <p:cNvSpPr/>
              <p:nvPr/>
            </p:nvSpPr>
            <p:spPr>
              <a:xfrm>
                <a:off x="5992631" y="6114036"/>
                <a:ext cx="96726" cy="111613"/>
              </a:xfrm>
              <a:custGeom>
                <a:avLst/>
                <a:gdLst>
                  <a:gd name="connsiteX0" fmla="*/ 0 w 96726"/>
                  <a:gd name="connsiteY0" fmla="*/ 55807 h 111613"/>
                  <a:gd name="connsiteX1" fmla="*/ 96727 w 96726"/>
                  <a:gd name="connsiteY1" fmla="*/ 0 h 111613"/>
                  <a:gd name="connsiteX2" fmla="*/ 96727 w 96726"/>
                  <a:gd name="connsiteY2" fmla="*/ 111614 h 111613"/>
                  <a:gd name="connsiteX3" fmla="*/ 0 w 96726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26" h="111613">
                    <a:moveTo>
                      <a:pt x="0" y="55807"/>
                    </a:moveTo>
                    <a:lnTo>
                      <a:pt x="96727" y="0"/>
                    </a:lnTo>
                    <a:lnTo>
                      <a:pt x="96727" y="111614"/>
                    </a:lnTo>
                    <a:lnTo>
                      <a:pt x="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74F7BF8-CCF7-863A-D314-5A5F61C72936}"/>
                  </a:ext>
                </a:extLst>
              </p:cNvPr>
              <p:cNvSpPr/>
              <p:nvPr/>
            </p:nvSpPr>
            <p:spPr>
              <a:xfrm rot="-10800000">
                <a:off x="5985836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" name="Graphic 22">
            <a:extLst>
              <a:ext uri="{FF2B5EF4-FFF2-40B4-BE49-F238E27FC236}">
                <a16:creationId xmlns:a16="http://schemas.microsoft.com/office/drawing/2014/main" id="{75A6F947-34A7-B505-AECD-F18055A09AC0}"/>
              </a:ext>
            </a:extLst>
          </p:cNvPr>
          <p:cNvGrpSpPr/>
          <p:nvPr/>
        </p:nvGrpSpPr>
        <p:grpSpPr>
          <a:xfrm>
            <a:off x="7404920" y="6042663"/>
            <a:ext cx="185055" cy="193980"/>
            <a:chOff x="6925086" y="6122815"/>
            <a:chExt cx="125050" cy="131081"/>
          </a:xfrm>
          <a:solidFill>
            <a:srgbClr val="1ED760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2F4295-6748-7BAE-3891-742E07A0DB21}"/>
                </a:ext>
              </a:extLst>
            </p:cNvPr>
            <p:cNvSpPr/>
            <p:nvPr/>
          </p:nvSpPr>
          <p:spPr>
            <a:xfrm>
              <a:off x="6925086" y="6122815"/>
              <a:ext cx="125050" cy="110621"/>
            </a:xfrm>
            <a:custGeom>
              <a:avLst/>
              <a:gdLst>
                <a:gd name="connsiteX0" fmla="*/ 94742 w 125050"/>
                <a:gd name="connsiteY0" fmla="*/ 0 h 110621"/>
                <a:gd name="connsiteX1" fmla="*/ 30308 w 125050"/>
                <a:gd name="connsiteY1" fmla="*/ 0 h 110621"/>
                <a:gd name="connsiteX2" fmla="*/ 0 w 125050"/>
                <a:gd name="connsiteY2" fmla="*/ 30308 h 110621"/>
                <a:gd name="connsiteX3" fmla="*/ 0 w 125050"/>
                <a:gd name="connsiteY3" fmla="*/ 64892 h 110621"/>
                <a:gd name="connsiteX4" fmla="*/ 30308 w 125050"/>
                <a:gd name="connsiteY4" fmla="*/ 95200 h 110621"/>
                <a:gd name="connsiteX5" fmla="*/ 45424 w 125050"/>
                <a:gd name="connsiteY5" fmla="*/ 95200 h 110621"/>
                <a:gd name="connsiteX6" fmla="*/ 49165 w 125050"/>
                <a:gd name="connsiteY6" fmla="*/ 91459 h 110621"/>
                <a:gd name="connsiteX7" fmla="*/ 45424 w 125050"/>
                <a:gd name="connsiteY7" fmla="*/ 87718 h 110621"/>
                <a:gd name="connsiteX8" fmla="*/ 30308 w 125050"/>
                <a:gd name="connsiteY8" fmla="*/ 87718 h 110621"/>
                <a:gd name="connsiteX9" fmla="*/ 7482 w 125050"/>
                <a:gd name="connsiteY9" fmla="*/ 64892 h 110621"/>
                <a:gd name="connsiteX10" fmla="*/ 7482 w 125050"/>
                <a:gd name="connsiteY10" fmla="*/ 30308 h 110621"/>
                <a:gd name="connsiteX11" fmla="*/ 30308 w 125050"/>
                <a:gd name="connsiteY11" fmla="*/ 7482 h 110621"/>
                <a:gd name="connsiteX12" fmla="*/ 94742 w 125050"/>
                <a:gd name="connsiteY12" fmla="*/ 7482 h 110621"/>
                <a:gd name="connsiteX13" fmla="*/ 117569 w 125050"/>
                <a:gd name="connsiteY13" fmla="*/ 30308 h 110621"/>
                <a:gd name="connsiteX14" fmla="*/ 117569 w 125050"/>
                <a:gd name="connsiteY14" fmla="*/ 64892 h 110621"/>
                <a:gd name="connsiteX15" fmla="*/ 94742 w 125050"/>
                <a:gd name="connsiteY15" fmla="*/ 87718 h 110621"/>
                <a:gd name="connsiteX16" fmla="*/ 67335 w 125050"/>
                <a:gd name="connsiteY16" fmla="*/ 87718 h 110621"/>
                <a:gd name="connsiteX17" fmla="*/ 76343 w 125050"/>
                <a:gd name="connsiteY17" fmla="*/ 78710 h 110621"/>
                <a:gd name="connsiteX18" fmla="*/ 76343 w 125050"/>
                <a:gd name="connsiteY18" fmla="*/ 73366 h 110621"/>
                <a:gd name="connsiteX19" fmla="*/ 71000 w 125050"/>
                <a:gd name="connsiteY19" fmla="*/ 73366 h 110621"/>
                <a:gd name="connsiteX20" fmla="*/ 55578 w 125050"/>
                <a:gd name="connsiteY20" fmla="*/ 88787 h 110621"/>
                <a:gd name="connsiteX21" fmla="*/ 54509 w 125050"/>
                <a:gd name="connsiteY21" fmla="*/ 91459 h 110621"/>
                <a:gd name="connsiteX22" fmla="*/ 55578 w 125050"/>
                <a:gd name="connsiteY22" fmla="*/ 94131 h 110621"/>
                <a:gd name="connsiteX23" fmla="*/ 71000 w 125050"/>
                <a:gd name="connsiteY23" fmla="*/ 109552 h 110621"/>
                <a:gd name="connsiteX24" fmla="*/ 73671 w 125050"/>
                <a:gd name="connsiteY24" fmla="*/ 110621 h 110621"/>
                <a:gd name="connsiteX25" fmla="*/ 76343 w 125050"/>
                <a:gd name="connsiteY25" fmla="*/ 109552 h 110621"/>
                <a:gd name="connsiteX26" fmla="*/ 76343 w 125050"/>
                <a:gd name="connsiteY26" fmla="*/ 104208 h 110621"/>
                <a:gd name="connsiteX27" fmla="*/ 67335 w 125050"/>
                <a:gd name="connsiteY27" fmla="*/ 95200 h 110621"/>
                <a:gd name="connsiteX28" fmla="*/ 94742 w 125050"/>
                <a:gd name="connsiteY28" fmla="*/ 95200 h 110621"/>
                <a:gd name="connsiteX29" fmla="*/ 125050 w 125050"/>
                <a:gd name="connsiteY29" fmla="*/ 64892 h 110621"/>
                <a:gd name="connsiteX30" fmla="*/ 125050 w 125050"/>
                <a:gd name="connsiteY30" fmla="*/ 30308 h 110621"/>
                <a:gd name="connsiteX31" fmla="*/ 94742 w 125050"/>
                <a:gd name="connsiteY31" fmla="*/ 0 h 11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050" h="110621">
                  <a:moveTo>
                    <a:pt x="94742" y="0"/>
                  </a:moveTo>
                  <a:lnTo>
                    <a:pt x="30308" y="0"/>
                  </a:lnTo>
                  <a:cubicBezTo>
                    <a:pt x="13589" y="0"/>
                    <a:pt x="0" y="13589"/>
                    <a:pt x="0" y="30308"/>
                  </a:cubicBezTo>
                  <a:lnTo>
                    <a:pt x="0" y="64892"/>
                  </a:lnTo>
                  <a:cubicBezTo>
                    <a:pt x="0" y="81611"/>
                    <a:pt x="13589" y="95200"/>
                    <a:pt x="30308" y="95200"/>
                  </a:cubicBezTo>
                  <a:lnTo>
                    <a:pt x="45424" y="95200"/>
                  </a:lnTo>
                  <a:cubicBezTo>
                    <a:pt x="47486" y="95200"/>
                    <a:pt x="49165" y="93520"/>
                    <a:pt x="49165" y="91459"/>
                  </a:cubicBezTo>
                  <a:cubicBezTo>
                    <a:pt x="49165" y="89398"/>
                    <a:pt x="47486" y="87718"/>
                    <a:pt x="45424" y="87718"/>
                  </a:cubicBezTo>
                  <a:lnTo>
                    <a:pt x="30308" y="87718"/>
                  </a:lnTo>
                  <a:cubicBezTo>
                    <a:pt x="17712" y="87718"/>
                    <a:pt x="7482" y="77488"/>
                    <a:pt x="7482" y="64892"/>
                  </a:cubicBezTo>
                  <a:lnTo>
                    <a:pt x="7482" y="30308"/>
                  </a:lnTo>
                  <a:cubicBezTo>
                    <a:pt x="7482" y="17712"/>
                    <a:pt x="17712" y="7482"/>
                    <a:pt x="30308" y="7482"/>
                  </a:cubicBezTo>
                  <a:lnTo>
                    <a:pt x="94742" y="7482"/>
                  </a:lnTo>
                  <a:cubicBezTo>
                    <a:pt x="107338" y="7482"/>
                    <a:pt x="117569" y="17712"/>
                    <a:pt x="117569" y="30308"/>
                  </a:cubicBezTo>
                  <a:lnTo>
                    <a:pt x="117569" y="64892"/>
                  </a:lnTo>
                  <a:cubicBezTo>
                    <a:pt x="117569" y="77488"/>
                    <a:pt x="107338" y="87718"/>
                    <a:pt x="94742" y="87718"/>
                  </a:cubicBezTo>
                  <a:lnTo>
                    <a:pt x="67335" y="87718"/>
                  </a:lnTo>
                  <a:lnTo>
                    <a:pt x="76343" y="78710"/>
                  </a:lnTo>
                  <a:cubicBezTo>
                    <a:pt x="77794" y="77259"/>
                    <a:pt x="77794" y="74816"/>
                    <a:pt x="76343" y="73366"/>
                  </a:cubicBezTo>
                  <a:cubicBezTo>
                    <a:pt x="74893" y="71915"/>
                    <a:pt x="72450" y="71915"/>
                    <a:pt x="71000" y="73366"/>
                  </a:cubicBezTo>
                  <a:lnTo>
                    <a:pt x="55578" y="88787"/>
                  </a:lnTo>
                  <a:cubicBezTo>
                    <a:pt x="54891" y="89474"/>
                    <a:pt x="54509" y="90467"/>
                    <a:pt x="54509" y="91459"/>
                  </a:cubicBezTo>
                  <a:cubicBezTo>
                    <a:pt x="54509" y="92452"/>
                    <a:pt x="54891" y="93444"/>
                    <a:pt x="55578" y="94131"/>
                  </a:cubicBezTo>
                  <a:lnTo>
                    <a:pt x="71000" y="109552"/>
                  </a:lnTo>
                  <a:cubicBezTo>
                    <a:pt x="71763" y="110316"/>
                    <a:pt x="72679" y="110621"/>
                    <a:pt x="73671" y="110621"/>
                  </a:cubicBezTo>
                  <a:cubicBezTo>
                    <a:pt x="74664" y="110621"/>
                    <a:pt x="75580" y="110239"/>
                    <a:pt x="76343" y="109552"/>
                  </a:cubicBezTo>
                  <a:cubicBezTo>
                    <a:pt x="77794" y="108102"/>
                    <a:pt x="77794" y="105659"/>
                    <a:pt x="76343" y="104208"/>
                  </a:cubicBezTo>
                  <a:lnTo>
                    <a:pt x="67335" y="95200"/>
                  </a:lnTo>
                  <a:lnTo>
                    <a:pt x="94742" y="95200"/>
                  </a:lnTo>
                  <a:cubicBezTo>
                    <a:pt x="111461" y="95200"/>
                    <a:pt x="125050" y="81611"/>
                    <a:pt x="125050" y="64892"/>
                  </a:cubicBezTo>
                  <a:lnTo>
                    <a:pt x="125050" y="30308"/>
                  </a:lnTo>
                  <a:cubicBezTo>
                    <a:pt x="125050" y="13589"/>
                    <a:pt x="111461" y="0"/>
                    <a:pt x="94742" y="0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0FD274-33A7-CE2B-CCB1-2CCF4AB0D52E}"/>
                </a:ext>
              </a:extLst>
            </p:cNvPr>
            <p:cNvSpPr/>
            <p:nvPr/>
          </p:nvSpPr>
          <p:spPr>
            <a:xfrm>
              <a:off x="6987611" y="6243514"/>
              <a:ext cx="10382" cy="10382"/>
            </a:xfrm>
            <a:custGeom>
              <a:avLst/>
              <a:gdLst>
                <a:gd name="connsiteX0" fmla="*/ 10383 w 10382"/>
                <a:gd name="connsiteY0" fmla="*/ 5191 h 10382"/>
                <a:gd name="connsiteX1" fmla="*/ 5192 w 10382"/>
                <a:gd name="connsiteY1" fmla="*/ 10383 h 10382"/>
                <a:gd name="connsiteX2" fmla="*/ 0 w 10382"/>
                <a:gd name="connsiteY2" fmla="*/ 5191 h 10382"/>
                <a:gd name="connsiteX3" fmla="*/ 5192 w 10382"/>
                <a:gd name="connsiteY3" fmla="*/ 0 h 10382"/>
                <a:gd name="connsiteX4" fmla="*/ 10383 w 10382"/>
                <a:gd name="connsiteY4" fmla="*/ 5191 h 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" h="10382">
                  <a:moveTo>
                    <a:pt x="10383" y="5191"/>
                  </a:moveTo>
                  <a:cubicBezTo>
                    <a:pt x="10383" y="8058"/>
                    <a:pt x="8059" y="10383"/>
                    <a:pt x="5192" y="10383"/>
                  </a:cubicBezTo>
                  <a:cubicBezTo>
                    <a:pt x="2325" y="10383"/>
                    <a:pt x="0" y="8058"/>
                    <a:pt x="0" y="5191"/>
                  </a:cubicBezTo>
                  <a:cubicBezTo>
                    <a:pt x="0" y="2324"/>
                    <a:pt x="2325" y="0"/>
                    <a:pt x="5192" y="0"/>
                  </a:cubicBezTo>
                  <a:cubicBezTo>
                    <a:pt x="8059" y="0"/>
                    <a:pt x="10383" y="2324"/>
                    <a:pt x="10383" y="5191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9" name="Graphic 22">
            <a:extLst>
              <a:ext uri="{FF2B5EF4-FFF2-40B4-BE49-F238E27FC236}">
                <a16:creationId xmlns:a16="http://schemas.microsoft.com/office/drawing/2014/main" id="{7DC1B064-751F-B5D5-AE98-3B9EB6F09434}"/>
              </a:ext>
            </a:extLst>
          </p:cNvPr>
          <p:cNvGrpSpPr/>
          <p:nvPr/>
        </p:nvGrpSpPr>
        <p:grpSpPr>
          <a:xfrm>
            <a:off x="5437903" y="6041514"/>
            <a:ext cx="177618" cy="141560"/>
            <a:chOff x="5595881" y="6122039"/>
            <a:chExt cx="120025" cy="95659"/>
          </a:xfrm>
          <a:solidFill>
            <a:srgbClr val="FFFFFF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E241937-8072-325C-B04D-3DAFE807D00F}"/>
                </a:ext>
              </a:extLst>
            </p:cNvPr>
            <p:cNvSpPr/>
            <p:nvPr/>
          </p:nvSpPr>
          <p:spPr>
            <a:xfrm>
              <a:off x="5595881" y="6133630"/>
              <a:ext cx="120025" cy="84068"/>
            </a:xfrm>
            <a:custGeom>
              <a:avLst/>
              <a:gdLst>
                <a:gd name="connsiteX0" fmla="*/ 99470 w 120025"/>
                <a:gd name="connsiteY0" fmla="*/ 60184 h 84068"/>
                <a:gd name="connsiteX1" fmla="*/ 96188 w 120025"/>
                <a:gd name="connsiteY1" fmla="*/ 55527 h 84068"/>
                <a:gd name="connsiteX2" fmla="*/ 98936 w 120025"/>
                <a:gd name="connsiteY2" fmla="*/ 49114 h 84068"/>
                <a:gd name="connsiteX3" fmla="*/ 105883 w 120025"/>
                <a:gd name="connsiteY3" fmla="*/ 49649 h 84068"/>
                <a:gd name="connsiteX4" fmla="*/ 118480 w 120025"/>
                <a:gd name="connsiteY4" fmla="*/ 62245 h 84068"/>
                <a:gd name="connsiteX5" fmla="*/ 118480 w 120025"/>
                <a:gd name="connsiteY5" fmla="*/ 70032 h 84068"/>
                <a:gd name="connsiteX6" fmla="*/ 105959 w 120025"/>
                <a:gd name="connsiteY6" fmla="*/ 82552 h 84068"/>
                <a:gd name="connsiteX7" fmla="*/ 97867 w 120025"/>
                <a:gd name="connsiteY7" fmla="*/ 82247 h 84068"/>
                <a:gd name="connsiteX8" fmla="*/ 97562 w 120025"/>
                <a:gd name="connsiteY8" fmla="*/ 74078 h 84068"/>
                <a:gd name="connsiteX9" fmla="*/ 99394 w 120025"/>
                <a:gd name="connsiteY9" fmla="*/ 72399 h 84068"/>
                <a:gd name="connsiteX10" fmla="*/ 99241 w 120025"/>
                <a:gd name="connsiteY10" fmla="*/ 72017 h 84068"/>
                <a:gd name="connsiteX11" fmla="*/ 92599 w 120025"/>
                <a:gd name="connsiteY11" fmla="*/ 72017 h 84068"/>
                <a:gd name="connsiteX12" fmla="*/ 79010 w 120025"/>
                <a:gd name="connsiteY12" fmla="*/ 67818 h 84068"/>
                <a:gd name="connsiteX13" fmla="*/ 73513 w 120025"/>
                <a:gd name="connsiteY13" fmla="*/ 62627 h 84068"/>
                <a:gd name="connsiteX14" fmla="*/ 37250 w 120025"/>
                <a:gd name="connsiteY14" fmla="*/ 17203 h 84068"/>
                <a:gd name="connsiteX15" fmla="*/ 26715 w 120025"/>
                <a:gd name="connsiteY15" fmla="*/ 12088 h 84068"/>
                <a:gd name="connsiteX16" fmla="*/ 6331 w 120025"/>
                <a:gd name="connsiteY16" fmla="*/ 12088 h 84068"/>
                <a:gd name="connsiteX17" fmla="*/ 376 w 120025"/>
                <a:gd name="connsiteY17" fmla="*/ 4072 h 84068"/>
                <a:gd name="connsiteX18" fmla="*/ 5797 w 120025"/>
                <a:gd name="connsiteY18" fmla="*/ 102 h 84068"/>
                <a:gd name="connsiteX19" fmla="*/ 28700 w 120025"/>
                <a:gd name="connsiteY19" fmla="*/ 102 h 84068"/>
                <a:gd name="connsiteX20" fmla="*/ 45496 w 120025"/>
                <a:gd name="connsiteY20" fmla="*/ 8423 h 84068"/>
                <a:gd name="connsiteX21" fmla="*/ 73590 w 120025"/>
                <a:gd name="connsiteY21" fmla="*/ 43465 h 84068"/>
                <a:gd name="connsiteX22" fmla="*/ 82903 w 120025"/>
                <a:gd name="connsiteY22" fmla="*/ 55069 h 84068"/>
                <a:gd name="connsiteX23" fmla="*/ 92752 w 120025"/>
                <a:gd name="connsiteY23" fmla="*/ 59878 h 84068"/>
                <a:gd name="connsiteX24" fmla="*/ 99394 w 120025"/>
                <a:gd name="connsiteY24" fmla="*/ 59878 h 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25" h="84068">
                  <a:moveTo>
                    <a:pt x="99470" y="60184"/>
                  </a:moveTo>
                  <a:cubicBezTo>
                    <a:pt x="98020" y="58657"/>
                    <a:pt x="96569" y="57512"/>
                    <a:pt x="96188" y="55527"/>
                  </a:cubicBezTo>
                  <a:cubicBezTo>
                    <a:pt x="95729" y="53008"/>
                    <a:pt x="96721" y="50488"/>
                    <a:pt x="98936" y="49114"/>
                  </a:cubicBezTo>
                  <a:cubicBezTo>
                    <a:pt x="101150" y="47816"/>
                    <a:pt x="103974" y="47893"/>
                    <a:pt x="105883" y="49649"/>
                  </a:cubicBezTo>
                  <a:cubicBezTo>
                    <a:pt x="110158" y="53771"/>
                    <a:pt x="114357" y="57970"/>
                    <a:pt x="118480" y="62245"/>
                  </a:cubicBezTo>
                  <a:cubicBezTo>
                    <a:pt x="120541" y="64383"/>
                    <a:pt x="120541" y="67895"/>
                    <a:pt x="118480" y="70032"/>
                  </a:cubicBezTo>
                  <a:cubicBezTo>
                    <a:pt x="114357" y="74307"/>
                    <a:pt x="110234" y="78430"/>
                    <a:pt x="105959" y="82552"/>
                  </a:cubicBezTo>
                  <a:cubicBezTo>
                    <a:pt x="103669" y="84766"/>
                    <a:pt x="100005" y="84461"/>
                    <a:pt x="97867" y="82247"/>
                  </a:cubicBezTo>
                  <a:cubicBezTo>
                    <a:pt x="95653" y="80033"/>
                    <a:pt x="95500" y="76521"/>
                    <a:pt x="97562" y="74078"/>
                  </a:cubicBezTo>
                  <a:cubicBezTo>
                    <a:pt x="98096" y="73468"/>
                    <a:pt x="98783" y="72933"/>
                    <a:pt x="99394" y="72399"/>
                  </a:cubicBezTo>
                  <a:cubicBezTo>
                    <a:pt x="99394" y="72246"/>
                    <a:pt x="99317" y="72170"/>
                    <a:pt x="99241" y="72017"/>
                  </a:cubicBezTo>
                  <a:cubicBezTo>
                    <a:pt x="97027" y="72017"/>
                    <a:pt x="94813" y="72017"/>
                    <a:pt x="92599" y="72017"/>
                  </a:cubicBezTo>
                  <a:cubicBezTo>
                    <a:pt x="87637" y="72017"/>
                    <a:pt x="83133" y="70567"/>
                    <a:pt x="79010" y="67818"/>
                  </a:cubicBezTo>
                  <a:cubicBezTo>
                    <a:pt x="76872" y="66368"/>
                    <a:pt x="75117" y="64612"/>
                    <a:pt x="73513" y="62627"/>
                  </a:cubicBezTo>
                  <a:cubicBezTo>
                    <a:pt x="61451" y="47511"/>
                    <a:pt x="49313" y="32395"/>
                    <a:pt x="37250" y="17203"/>
                  </a:cubicBezTo>
                  <a:cubicBezTo>
                    <a:pt x="34502" y="13767"/>
                    <a:pt x="31143" y="12011"/>
                    <a:pt x="26715" y="12088"/>
                  </a:cubicBezTo>
                  <a:cubicBezTo>
                    <a:pt x="19920" y="12088"/>
                    <a:pt x="13126" y="12088"/>
                    <a:pt x="6331" y="12088"/>
                  </a:cubicBezTo>
                  <a:cubicBezTo>
                    <a:pt x="1827" y="12088"/>
                    <a:pt x="-1074" y="8041"/>
                    <a:pt x="376" y="4072"/>
                  </a:cubicBezTo>
                  <a:cubicBezTo>
                    <a:pt x="1217" y="1781"/>
                    <a:pt x="3354" y="102"/>
                    <a:pt x="5797" y="102"/>
                  </a:cubicBezTo>
                  <a:cubicBezTo>
                    <a:pt x="13431" y="102"/>
                    <a:pt x="21066" y="-127"/>
                    <a:pt x="28700" y="102"/>
                  </a:cubicBezTo>
                  <a:cubicBezTo>
                    <a:pt x="35495" y="331"/>
                    <a:pt x="41220" y="3156"/>
                    <a:pt x="45496" y="8423"/>
                  </a:cubicBezTo>
                  <a:cubicBezTo>
                    <a:pt x="54962" y="20027"/>
                    <a:pt x="64276" y="31784"/>
                    <a:pt x="73590" y="43465"/>
                  </a:cubicBezTo>
                  <a:cubicBezTo>
                    <a:pt x="76720" y="47358"/>
                    <a:pt x="79774" y="51175"/>
                    <a:pt x="82903" y="55069"/>
                  </a:cubicBezTo>
                  <a:cubicBezTo>
                    <a:pt x="85423" y="58199"/>
                    <a:pt x="88629" y="59878"/>
                    <a:pt x="92752" y="59878"/>
                  </a:cubicBezTo>
                  <a:cubicBezTo>
                    <a:pt x="94889" y="59878"/>
                    <a:pt x="96951" y="59878"/>
                    <a:pt x="99394" y="5987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C4129C7-212D-CCEB-EB86-B8D60EA8A790}"/>
                </a:ext>
              </a:extLst>
            </p:cNvPr>
            <p:cNvSpPr/>
            <p:nvPr/>
          </p:nvSpPr>
          <p:spPr>
            <a:xfrm>
              <a:off x="5661751" y="6122039"/>
              <a:ext cx="54079" cy="38845"/>
            </a:xfrm>
            <a:custGeom>
              <a:avLst/>
              <a:gdLst>
                <a:gd name="connsiteX0" fmla="*/ 33217 w 54079"/>
                <a:gd name="connsiteY0" fmla="*/ 23832 h 38845"/>
                <a:gd name="connsiteX1" fmla="*/ 24591 w 54079"/>
                <a:gd name="connsiteY1" fmla="*/ 24061 h 38845"/>
                <a:gd name="connsiteX2" fmla="*/ 17033 w 54079"/>
                <a:gd name="connsiteY2" fmla="*/ 28718 h 38845"/>
                <a:gd name="connsiteX3" fmla="*/ 10773 w 54079"/>
                <a:gd name="connsiteY3" fmla="*/ 36505 h 38845"/>
                <a:gd name="connsiteX4" fmla="*/ 4360 w 54079"/>
                <a:gd name="connsiteY4" fmla="*/ 38566 h 38845"/>
                <a:gd name="connsiteX5" fmla="*/ 85 w 54079"/>
                <a:gd name="connsiteY5" fmla="*/ 33527 h 38845"/>
                <a:gd name="connsiteX6" fmla="*/ 848 w 54079"/>
                <a:gd name="connsiteY6" fmla="*/ 29939 h 38845"/>
                <a:gd name="connsiteX7" fmla="*/ 11231 w 54079"/>
                <a:gd name="connsiteY7" fmla="*/ 17572 h 38845"/>
                <a:gd name="connsiteX8" fmla="*/ 26500 w 54079"/>
                <a:gd name="connsiteY8" fmla="*/ 11922 h 38845"/>
                <a:gd name="connsiteX9" fmla="*/ 33447 w 54079"/>
                <a:gd name="connsiteY9" fmla="*/ 11617 h 38845"/>
                <a:gd name="connsiteX10" fmla="*/ 31767 w 54079"/>
                <a:gd name="connsiteY10" fmla="*/ 10090 h 38845"/>
                <a:gd name="connsiteX11" fmla="*/ 31920 w 54079"/>
                <a:gd name="connsiteY11" fmla="*/ 1768 h 38845"/>
                <a:gd name="connsiteX12" fmla="*/ 40165 w 54079"/>
                <a:gd name="connsiteY12" fmla="*/ 1616 h 38845"/>
                <a:gd name="connsiteX13" fmla="*/ 52456 w 54079"/>
                <a:gd name="connsiteY13" fmla="*/ 13907 h 38845"/>
                <a:gd name="connsiteX14" fmla="*/ 52380 w 54079"/>
                <a:gd name="connsiteY14" fmla="*/ 21999 h 38845"/>
                <a:gd name="connsiteX15" fmla="*/ 40089 w 54079"/>
                <a:gd name="connsiteY15" fmla="*/ 34291 h 38845"/>
                <a:gd name="connsiteX16" fmla="*/ 31767 w 54079"/>
                <a:gd name="connsiteY16" fmla="*/ 34138 h 38845"/>
                <a:gd name="connsiteX17" fmla="*/ 31767 w 54079"/>
                <a:gd name="connsiteY17" fmla="*/ 25817 h 38845"/>
                <a:gd name="connsiteX18" fmla="*/ 33370 w 54079"/>
                <a:gd name="connsiteY18" fmla="*/ 24290 h 38845"/>
                <a:gd name="connsiteX19" fmla="*/ 33294 w 54079"/>
                <a:gd name="connsiteY19" fmla="*/ 23908 h 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79" h="38845">
                  <a:moveTo>
                    <a:pt x="33217" y="23832"/>
                  </a:moveTo>
                  <a:cubicBezTo>
                    <a:pt x="30317" y="23908"/>
                    <a:pt x="27416" y="23603"/>
                    <a:pt x="24591" y="24061"/>
                  </a:cubicBezTo>
                  <a:cubicBezTo>
                    <a:pt x="21461" y="24519"/>
                    <a:pt x="19018" y="26275"/>
                    <a:pt x="17033" y="28718"/>
                  </a:cubicBezTo>
                  <a:cubicBezTo>
                    <a:pt x="14972" y="31313"/>
                    <a:pt x="12910" y="33909"/>
                    <a:pt x="10773" y="36505"/>
                  </a:cubicBezTo>
                  <a:cubicBezTo>
                    <a:pt x="9093" y="38490"/>
                    <a:pt x="6956" y="39329"/>
                    <a:pt x="4360" y="38566"/>
                  </a:cubicBezTo>
                  <a:cubicBezTo>
                    <a:pt x="1841" y="37802"/>
                    <a:pt x="466" y="36047"/>
                    <a:pt x="85" y="33527"/>
                  </a:cubicBezTo>
                  <a:cubicBezTo>
                    <a:pt x="-144" y="32229"/>
                    <a:pt x="85" y="30932"/>
                    <a:pt x="848" y="29939"/>
                  </a:cubicBezTo>
                  <a:cubicBezTo>
                    <a:pt x="4131" y="25664"/>
                    <a:pt x="7108" y="21160"/>
                    <a:pt x="11231" y="17572"/>
                  </a:cubicBezTo>
                  <a:cubicBezTo>
                    <a:pt x="15582" y="13754"/>
                    <a:pt x="20774" y="11922"/>
                    <a:pt x="26500" y="11922"/>
                  </a:cubicBezTo>
                  <a:cubicBezTo>
                    <a:pt x="28714" y="11922"/>
                    <a:pt x="31004" y="11922"/>
                    <a:pt x="33447" y="11617"/>
                  </a:cubicBezTo>
                  <a:cubicBezTo>
                    <a:pt x="32912" y="11082"/>
                    <a:pt x="32301" y="10624"/>
                    <a:pt x="31767" y="10090"/>
                  </a:cubicBezTo>
                  <a:cubicBezTo>
                    <a:pt x="29477" y="7647"/>
                    <a:pt x="29553" y="4059"/>
                    <a:pt x="31920" y="1768"/>
                  </a:cubicBezTo>
                  <a:cubicBezTo>
                    <a:pt x="34134" y="-445"/>
                    <a:pt x="37798" y="-675"/>
                    <a:pt x="40165" y="1616"/>
                  </a:cubicBezTo>
                  <a:cubicBezTo>
                    <a:pt x="44364" y="5662"/>
                    <a:pt x="48410" y="9785"/>
                    <a:pt x="52456" y="13907"/>
                  </a:cubicBezTo>
                  <a:cubicBezTo>
                    <a:pt x="54670" y="16197"/>
                    <a:pt x="54594" y="19709"/>
                    <a:pt x="52380" y="21999"/>
                  </a:cubicBezTo>
                  <a:cubicBezTo>
                    <a:pt x="48334" y="26122"/>
                    <a:pt x="44211" y="30244"/>
                    <a:pt x="40089" y="34291"/>
                  </a:cubicBezTo>
                  <a:cubicBezTo>
                    <a:pt x="37722" y="36581"/>
                    <a:pt x="33981" y="36428"/>
                    <a:pt x="31767" y="34138"/>
                  </a:cubicBezTo>
                  <a:cubicBezTo>
                    <a:pt x="29477" y="31848"/>
                    <a:pt x="29477" y="28183"/>
                    <a:pt x="31767" y="25817"/>
                  </a:cubicBezTo>
                  <a:cubicBezTo>
                    <a:pt x="32301" y="25282"/>
                    <a:pt x="32836" y="24824"/>
                    <a:pt x="33370" y="24290"/>
                  </a:cubicBezTo>
                  <a:cubicBezTo>
                    <a:pt x="33370" y="24137"/>
                    <a:pt x="33370" y="24061"/>
                    <a:pt x="33294" y="2390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AC81830-D74D-B6E1-131C-224BB938C8D3}"/>
                </a:ext>
              </a:extLst>
            </p:cNvPr>
            <p:cNvSpPr/>
            <p:nvPr/>
          </p:nvSpPr>
          <p:spPr>
            <a:xfrm>
              <a:off x="5596028" y="6178543"/>
              <a:ext cx="53998" cy="27257"/>
            </a:xfrm>
            <a:custGeom>
              <a:avLst/>
              <a:gdLst>
                <a:gd name="connsiteX0" fmla="*/ 17254 w 53998"/>
                <a:gd name="connsiteY0" fmla="*/ 27257 h 27257"/>
                <a:gd name="connsiteX1" fmla="*/ 6337 w 53998"/>
                <a:gd name="connsiteY1" fmla="*/ 27257 h 27257"/>
                <a:gd name="connsiteX2" fmla="*/ 0 w 53998"/>
                <a:gd name="connsiteY2" fmla="*/ 21226 h 27257"/>
                <a:gd name="connsiteX3" fmla="*/ 6413 w 53998"/>
                <a:gd name="connsiteY3" fmla="*/ 15195 h 27257"/>
                <a:gd name="connsiteX4" fmla="*/ 26338 w 53998"/>
                <a:gd name="connsiteY4" fmla="*/ 15195 h 27257"/>
                <a:gd name="connsiteX5" fmla="*/ 37332 w 53998"/>
                <a:gd name="connsiteY5" fmla="*/ 9851 h 27257"/>
                <a:gd name="connsiteX6" fmla="*/ 43592 w 53998"/>
                <a:gd name="connsiteY6" fmla="*/ 2064 h 27257"/>
                <a:gd name="connsiteX7" fmla="*/ 50463 w 53998"/>
                <a:gd name="connsiteY7" fmla="*/ 537 h 27257"/>
                <a:gd name="connsiteX8" fmla="*/ 53975 w 53998"/>
                <a:gd name="connsiteY8" fmla="*/ 6568 h 27257"/>
                <a:gd name="connsiteX9" fmla="*/ 52676 w 53998"/>
                <a:gd name="connsiteY9" fmla="*/ 9775 h 27257"/>
                <a:gd name="connsiteX10" fmla="*/ 45348 w 53998"/>
                <a:gd name="connsiteY10" fmla="*/ 18860 h 27257"/>
                <a:gd name="connsiteX11" fmla="*/ 27636 w 53998"/>
                <a:gd name="connsiteY11" fmla="*/ 27181 h 27257"/>
                <a:gd name="connsiteX12" fmla="*/ 17254 w 53998"/>
                <a:gd name="connsiteY12" fmla="*/ 27181 h 27257"/>
                <a:gd name="connsiteX13" fmla="*/ 17254 w 53998"/>
                <a:gd name="connsiteY13" fmla="*/ 27181 h 2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98" h="27257">
                  <a:moveTo>
                    <a:pt x="17254" y="27257"/>
                  </a:moveTo>
                  <a:cubicBezTo>
                    <a:pt x="13589" y="27257"/>
                    <a:pt x="9925" y="27257"/>
                    <a:pt x="6337" y="27257"/>
                  </a:cubicBezTo>
                  <a:cubicBezTo>
                    <a:pt x="2595" y="27257"/>
                    <a:pt x="0" y="24738"/>
                    <a:pt x="0" y="21226"/>
                  </a:cubicBezTo>
                  <a:cubicBezTo>
                    <a:pt x="0" y="17714"/>
                    <a:pt x="2595" y="15271"/>
                    <a:pt x="6413" y="15195"/>
                  </a:cubicBezTo>
                  <a:cubicBezTo>
                    <a:pt x="13054" y="15195"/>
                    <a:pt x="19697" y="15119"/>
                    <a:pt x="26338" y="15195"/>
                  </a:cubicBezTo>
                  <a:cubicBezTo>
                    <a:pt x="30995" y="15195"/>
                    <a:pt x="34583" y="13516"/>
                    <a:pt x="37332" y="9851"/>
                  </a:cubicBezTo>
                  <a:cubicBezTo>
                    <a:pt x="39316" y="7179"/>
                    <a:pt x="41454" y="4583"/>
                    <a:pt x="43592" y="2064"/>
                  </a:cubicBezTo>
                  <a:cubicBezTo>
                    <a:pt x="45348" y="3"/>
                    <a:pt x="48096" y="-532"/>
                    <a:pt x="50463" y="537"/>
                  </a:cubicBezTo>
                  <a:cubicBezTo>
                    <a:pt x="52753" y="1606"/>
                    <a:pt x="54203" y="3896"/>
                    <a:pt x="53975" y="6568"/>
                  </a:cubicBezTo>
                  <a:cubicBezTo>
                    <a:pt x="53898" y="7790"/>
                    <a:pt x="53440" y="8859"/>
                    <a:pt x="52676" y="9775"/>
                  </a:cubicBezTo>
                  <a:cubicBezTo>
                    <a:pt x="50234" y="12829"/>
                    <a:pt x="47867" y="15882"/>
                    <a:pt x="45348" y="18860"/>
                  </a:cubicBezTo>
                  <a:cubicBezTo>
                    <a:pt x="40691" y="24280"/>
                    <a:pt x="34736" y="27028"/>
                    <a:pt x="27636" y="27181"/>
                  </a:cubicBezTo>
                  <a:cubicBezTo>
                    <a:pt x="24201" y="27257"/>
                    <a:pt x="20689" y="27181"/>
                    <a:pt x="17254" y="27181"/>
                  </a:cubicBezTo>
                  <a:lnTo>
                    <a:pt x="17254" y="27181"/>
                  </a:ln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7" name="Graphic 22">
            <a:extLst>
              <a:ext uri="{FF2B5EF4-FFF2-40B4-BE49-F238E27FC236}">
                <a16:creationId xmlns:a16="http://schemas.microsoft.com/office/drawing/2014/main" id="{C2CC0809-C5EB-FE4D-4C59-2D302EB0E8E0}"/>
              </a:ext>
            </a:extLst>
          </p:cNvPr>
          <p:cNvGrpSpPr/>
          <p:nvPr/>
        </p:nvGrpSpPr>
        <p:grpSpPr>
          <a:xfrm>
            <a:off x="9844023" y="6195366"/>
            <a:ext cx="167139" cy="169505"/>
            <a:chOff x="9752405" y="6195366"/>
            <a:chExt cx="167139" cy="169505"/>
          </a:xfrm>
          <a:noFill/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E72D3F-2763-B90B-02C5-3AB9DDC0A444}"/>
                </a:ext>
              </a:extLst>
            </p:cNvPr>
            <p:cNvSpPr/>
            <p:nvPr/>
          </p:nvSpPr>
          <p:spPr>
            <a:xfrm>
              <a:off x="9752405" y="6248018"/>
              <a:ext cx="115632" cy="116854"/>
            </a:xfrm>
            <a:custGeom>
              <a:avLst/>
              <a:gdLst>
                <a:gd name="connsiteX0" fmla="*/ 75476 w 115632"/>
                <a:gd name="connsiteY0" fmla="*/ 0 h 116854"/>
                <a:gd name="connsiteX1" fmla="*/ 5851 w 115632"/>
                <a:gd name="connsiteY1" fmla="*/ 78252 h 116854"/>
                <a:gd name="connsiteX2" fmla="*/ 6233 w 115632"/>
                <a:gd name="connsiteY2" fmla="*/ 107415 h 116854"/>
                <a:gd name="connsiteX3" fmla="*/ 9898 w 115632"/>
                <a:gd name="connsiteY3" fmla="*/ 111003 h 116854"/>
                <a:gd name="connsiteX4" fmla="*/ 39061 w 115632"/>
                <a:gd name="connsiteY4" fmla="*/ 110621 h 116854"/>
                <a:gd name="connsiteX5" fmla="*/ 115633 w 115632"/>
                <a:gd name="connsiteY5" fmla="*/ 39164 h 116854"/>
                <a:gd name="connsiteX6" fmla="*/ 88913 w 115632"/>
                <a:gd name="connsiteY6" fmla="*/ 26415 h 116854"/>
                <a:gd name="connsiteX7" fmla="*/ 75553 w 115632"/>
                <a:gd name="connsiteY7" fmla="*/ 0 h 11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632" h="116854">
                  <a:moveTo>
                    <a:pt x="75476" y="0"/>
                  </a:moveTo>
                  <a:lnTo>
                    <a:pt x="5851" y="78252"/>
                  </a:lnTo>
                  <a:cubicBezTo>
                    <a:pt x="-2088" y="86344"/>
                    <a:pt x="-1936" y="99475"/>
                    <a:pt x="6233" y="107415"/>
                  </a:cubicBezTo>
                  <a:lnTo>
                    <a:pt x="9898" y="111003"/>
                  </a:lnTo>
                  <a:cubicBezTo>
                    <a:pt x="17990" y="118943"/>
                    <a:pt x="31121" y="118790"/>
                    <a:pt x="39061" y="110621"/>
                  </a:cubicBezTo>
                  <a:lnTo>
                    <a:pt x="115633" y="39164"/>
                  </a:lnTo>
                  <a:cubicBezTo>
                    <a:pt x="105937" y="38019"/>
                    <a:pt x="96471" y="33820"/>
                    <a:pt x="88913" y="26415"/>
                  </a:cubicBezTo>
                  <a:cubicBezTo>
                    <a:pt x="81355" y="19009"/>
                    <a:pt x="76927" y="9696"/>
                    <a:pt x="75553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A5FAB-DBEF-DFF6-5367-927B5D71CDEA}"/>
                </a:ext>
              </a:extLst>
            </p:cNvPr>
            <p:cNvSpPr/>
            <p:nvPr/>
          </p:nvSpPr>
          <p:spPr>
            <a:xfrm>
              <a:off x="9827403" y="6195366"/>
              <a:ext cx="92141" cy="92134"/>
            </a:xfrm>
            <a:custGeom>
              <a:avLst/>
              <a:gdLst>
                <a:gd name="connsiteX0" fmla="*/ 78272 w 92141"/>
                <a:gd name="connsiteY0" fmla="*/ 13106 h 92134"/>
                <a:gd name="connsiteX1" fmla="*/ 13075 w 92141"/>
                <a:gd name="connsiteY1" fmla="*/ 13869 h 92134"/>
                <a:gd name="connsiteX2" fmla="*/ 478 w 92141"/>
                <a:gd name="connsiteY2" fmla="*/ 52652 h 92134"/>
                <a:gd name="connsiteX3" fmla="*/ 13838 w 92141"/>
                <a:gd name="connsiteY3" fmla="*/ 79066 h 92134"/>
                <a:gd name="connsiteX4" fmla="*/ 40558 w 92141"/>
                <a:gd name="connsiteY4" fmla="*/ 91816 h 92134"/>
                <a:gd name="connsiteX5" fmla="*/ 79035 w 92141"/>
                <a:gd name="connsiteY5" fmla="*/ 78303 h 92134"/>
                <a:gd name="connsiteX6" fmla="*/ 78272 w 92141"/>
                <a:gd name="connsiteY6" fmla="*/ 13106 h 9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141" h="92134">
                  <a:moveTo>
                    <a:pt x="78272" y="13106"/>
                  </a:moveTo>
                  <a:cubicBezTo>
                    <a:pt x="60026" y="-4682"/>
                    <a:pt x="30863" y="-4300"/>
                    <a:pt x="13075" y="13869"/>
                  </a:cubicBezTo>
                  <a:cubicBezTo>
                    <a:pt x="2692" y="24557"/>
                    <a:pt x="-1507" y="38910"/>
                    <a:pt x="478" y="52652"/>
                  </a:cubicBezTo>
                  <a:cubicBezTo>
                    <a:pt x="1852" y="62347"/>
                    <a:pt x="6280" y="71661"/>
                    <a:pt x="13838" y="79066"/>
                  </a:cubicBezTo>
                  <a:cubicBezTo>
                    <a:pt x="21396" y="86472"/>
                    <a:pt x="30863" y="90670"/>
                    <a:pt x="40558" y="91816"/>
                  </a:cubicBezTo>
                  <a:cubicBezTo>
                    <a:pt x="54300" y="93419"/>
                    <a:pt x="68576" y="88991"/>
                    <a:pt x="79035" y="78303"/>
                  </a:cubicBezTo>
                  <a:cubicBezTo>
                    <a:pt x="96823" y="60057"/>
                    <a:pt x="96442" y="30894"/>
                    <a:pt x="78272" y="13106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8" name="Graphic 22">
            <a:extLst>
              <a:ext uri="{FF2B5EF4-FFF2-40B4-BE49-F238E27FC236}">
                <a16:creationId xmlns:a16="http://schemas.microsoft.com/office/drawing/2014/main" id="{2B186AF0-9659-DE34-187A-0739D3E9F466}"/>
              </a:ext>
            </a:extLst>
          </p:cNvPr>
          <p:cNvGrpSpPr/>
          <p:nvPr/>
        </p:nvGrpSpPr>
        <p:grpSpPr>
          <a:xfrm>
            <a:off x="10246401" y="6212824"/>
            <a:ext cx="200782" cy="134592"/>
            <a:chOff x="10154783" y="6212824"/>
            <a:chExt cx="200782" cy="134592"/>
          </a:xfrm>
          <a:noFill/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EA6EF92-60FB-93E5-B1FF-C1E5D2FC1DA3}"/>
                </a:ext>
              </a:extLst>
            </p:cNvPr>
            <p:cNvSpPr/>
            <p:nvPr/>
          </p:nvSpPr>
          <p:spPr>
            <a:xfrm>
              <a:off x="10154783" y="6212824"/>
              <a:ext cx="200782" cy="35423"/>
            </a:xfrm>
            <a:custGeom>
              <a:avLst/>
              <a:gdLst>
                <a:gd name="connsiteX0" fmla="*/ 183071 w 200782"/>
                <a:gd name="connsiteY0" fmla="*/ 0 h 35423"/>
                <a:gd name="connsiteX1" fmla="*/ 200782 w 200782"/>
                <a:gd name="connsiteY1" fmla="*/ 17712 h 35423"/>
                <a:gd name="connsiteX2" fmla="*/ 200782 w 200782"/>
                <a:gd name="connsiteY2" fmla="*/ 17712 h 35423"/>
                <a:gd name="connsiteX3" fmla="*/ 183071 w 200782"/>
                <a:gd name="connsiteY3" fmla="*/ 35423 h 35423"/>
                <a:gd name="connsiteX4" fmla="*/ 17711 w 200782"/>
                <a:gd name="connsiteY4" fmla="*/ 35423 h 35423"/>
                <a:gd name="connsiteX5" fmla="*/ 0 w 200782"/>
                <a:gd name="connsiteY5" fmla="*/ 17712 h 35423"/>
                <a:gd name="connsiteX6" fmla="*/ 0 w 200782"/>
                <a:gd name="connsiteY6" fmla="*/ 17712 h 35423"/>
                <a:gd name="connsiteX7" fmla="*/ 17711 w 200782"/>
                <a:gd name="connsiteY7" fmla="*/ 0 h 3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82" h="35423">
                  <a:moveTo>
                    <a:pt x="183071" y="0"/>
                  </a:moveTo>
                  <a:cubicBezTo>
                    <a:pt x="192852" y="0"/>
                    <a:pt x="200782" y="7930"/>
                    <a:pt x="200782" y="17712"/>
                  </a:cubicBezTo>
                  <a:lnTo>
                    <a:pt x="200782" y="17712"/>
                  </a:lnTo>
                  <a:cubicBezTo>
                    <a:pt x="200782" y="27493"/>
                    <a:pt x="192852" y="35423"/>
                    <a:pt x="183071" y="35423"/>
                  </a:cubicBezTo>
                  <a:lnTo>
                    <a:pt x="17711" y="35423"/>
                  </a:lnTo>
                  <a:cubicBezTo>
                    <a:pt x="7930" y="35423"/>
                    <a:pt x="0" y="27493"/>
                    <a:pt x="0" y="17712"/>
                  </a:cubicBezTo>
                  <a:lnTo>
                    <a:pt x="0" y="17712"/>
                  </a:lnTo>
                  <a:cubicBezTo>
                    <a:pt x="0" y="7930"/>
                    <a:pt x="7930" y="0"/>
                    <a:pt x="17711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B5CC66F-36AF-15E5-7ECC-FDF0F31A3268}"/>
                </a:ext>
              </a:extLst>
            </p:cNvPr>
            <p:cNvSpPr/>
            <p:nvPr/>
          </p:nvSpPr>
          <p:spPr>
            <a:xfrm>
              <a:off x="10154783" y="630252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33E77B-B3E9-CBC2-99BC-4A2F15B16095}"/>
                </a:ext>
              </a:extLst>
            </p:cNvPr>
            <p:cNvSpPr/>
            <p:nvPr/>
          </p:nvSpPr>
          <p:spPr>
            <a:xfrm>
              <a:off x="10154783" y="634741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2" name="Graphic 22">
            <a:extLst>
              <a:ext uri="{FF2B5EF4-FFF2-40B4-BE49-F238E27FC236}">
                <a16:creationId xmlns:a16="http://schemas.microsoft.com/office/drawing/2014/main" id="{2BE2AB2F-E7A8-E0E4-226F-2C8B453AB524}"/>
              </a:ext>
            </a:extLst>
          </p:cNvPr>
          <p:cNvGrpSpPr/>
          <p:nvPr/>
        </p:nvGrpSpPr>
        <p:grpSpPr>
          <a:xfrm>
            <a:off x="10818745" y="6205799"/>
            <a:ext cx="75350" cy="150701"/>
            <a:chOff x="10727127" y="6205800"/>
            <a:chExt cx="75350" cy="150701"/>
          </a:xfrm>
          <a:noFill/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3054A5B-34A1-72E0-C28E-EB4D26DEC857}"/>
                </a:ext>
              </a:extLst>
            </p:cNvPr>
            <p:cNvSpPr/>
            <p:nvPr/>
          </p:nvSpPr>
          <p:spPr>
            <a:xfrm>
              <a:off x="10727127" y="6205800"/>
              <a:ext cx="75350" cy="150701"/>
            </a:xfrm>
            <a:custGeom>
              <a:avLst/>
              <a:gdLst>
                <a:gd name="connsiteX0" fmla="*/ 0 w 75350"/>
                <a:gd name="connsiteY0" fmla="*/ 0 h 150701"/>
                <a:gd name="connsiteX1" fmla="*/ 75351 w 75350"/>
                <a:gd name="connsiteY1" fmla="*/ 75351 h 150701"/>
                <a:gd name="connsiteX2" fmla="*/ 0 w 75350"/>
                <a:gd name="connsiteY2" fmla="*/ 150701 h 15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50" h="150701">
                  <a:moveTo>
                    <a:pt x="0" y="0"/>
                  </a:moveTo>
                  <a:cubicBezTo>
                    <a:pt x="41607" y="0"/>
                    <a:pt x="75351" y="33744"/>
                    <a:pt x="75351" y="75351"/>
                  </a:cubicBezTo>
                  <a:cubicBezTo>
                    <a:pt x="75351" y="116958"/>
                    <a:pt x="41607" y="150701"/>
                    <a:pt x="0" y="150701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76056CF-9257-10EC-7CDA-C1BB0FE47D44}"/>
                </a:ext>
              </a:extLst>
            </p:cNvPr>
            <p:cNvSpPr/>
            <p:nvPr/>
          </p:nvSpPr>
          <p:spPr>
            <a:xfrm>
              <a:off x="10727127" y="6236032"/>
              <a:ext cx="45119" cy="90237"/>
            </a:xfrm>
            <a:custGeom>
              <a:avLst/>
              <a:gdLst>
                <a:gd name="connsiteX0" fmla="*/ 0 w 45119"/>
                <a:gd name="connsiteY0" fmla="*/ 0 h 90237"/>
                <a:gd name="connsiteX1" fmla="*/ 45119 w 45119"/>
                <a:gd name="connsiteY1" fmla="*/ 45119 h 90237"/>
                <a:gd name="connsiteX2" fmla="*/ 0 w 45119"/>
                <a:gd name="connsiteY2" fmla="*/ 90238 h 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19" h="90237">
                  <a:moveTo>
                    <a:pt x="0" y="0"/>
                  </a:moveTo>
                  <a:cubicBezTo>
                    <a:pt x="24888" y="0"/>
                    <a:pt x="45119" y="20155"/>
                    <a:pt x="45119" y="45119"/>
                  </a:cubicBezTo>
                  <a:cubicBezTo>
                    <a:pt x="45119" y="70083"/>
                    <a:pt x="24964" y="90238"/>
                    <a:pt x="0" y="90238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6" name="Graphic 22">
            <a:extLst>
              <a:ext uri="{FF2B5EF4-FFF2-40B4-BE49-F238E27FC236}">
                <a16:creationId xmlns:a16="http://schemas.microsoft.com/office/drawing/2014/main" id="{385BF348-D130-6AFE-9C03-411722F54EE1}"/>
              </a:ext>
            </a:extLst>
          </p:cNvPr>
          <p:cNvGrpSpPr/>
          <p:nvPr/>
        </p:nvGrpSpPr>
        <p:grpSpPr>
          <a:xfrm>
            <a:off x="11050447" y="6302527"/>
            <a:ext cx="725717" cy="7634"/>
            <a:chOff x="10958829" y="6302527"/>
            <a:chExt cx="725717" cy="7634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A90F580-F742-5433-2050-50F824095147}"/>
                </a:ext>
              </a:extLst>
            </p:cNvPr>
            <p:cNvSpPr/>
            <p:nvPr/>
          </p:nvSpPr>
          <p:spPr>
            <a:xfrm>
              <a:off x="10958829" y="6302527"/>
              <a:ext cx="725717" cy="7634"/>
            </a:xfrm>
            <a:custGeom>
              <a:avLst/>
              <a:gdLst>
                <a:gd name="connsiteX0" fmla="*/ 0 w 725717"/>
                <a:gd name="connsiteY0" fmla="*/ 0 h 7634"/>
                <a:gd name="connsiteX1" fmla="*/ 725718 w 725717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717" h="7634">
                  <a:moveTo>
                    <a:pt x="0" y="0"/>
                  </a:moveTo>
                  <a:lnTo>
                    <a:pt x="725718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DE69317-F0A5-46B8-682F-2AC4EB2F9B53}"/>
                </a:ext>
              </a:extLst>
            </p:cNvPr>
            <p:cNvSpPr/>
            <p:nvPr/>
          </p:nvSpPr>
          <p:spPr>
            <a:xfrm>
              <a:off x="10958829" y="6302527"/>
              <a:ext cx="609829" cy="7634"/>
            </a:xfrm>
            <a:custGeom>
              <a:avLst/>
              <a:gdLst>
                <a:gd name="connsiteX0" fmla="*/ 0 w 609829"/>
                <a:gd name="connsiteY0" fmla="*/ 0 h 7634"/>
                <a:gd name="connsiteX1" fmla="*/ 609829 w 609829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829" h="7634">
                  <a:moveTo>
                    <a:pt x="0" y="0"/>
                  </a:moveTo>
                  <a:lnTo>
                    <a:pt x="609829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54" name="Graphic 153">
            <a:extLst>
              <a:ext uri="{FF2B5EF4-FFF2-40B4-BE49-F238E27FC236}">
                <a16:creationId xmlns:a16="http://schemas.microsoft.com/office/drawing/2014/main" id="{9C8D998C-CF4B-E90B-5C51-374F7AAB0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4019" y="6166835"/>
            <a:ext cx="157675" cy="2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5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3294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Teams</a:t>
            </a:r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89149" y="1761026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</a:t>
            </a:r>
            <a:r>
              <a:rPr lang="en-IN" sz="1200" dirty="0" err="1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ur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Project</a:t>
            </a:r>
          </a:p>
        </p:txBody>
      </p:sp>
      <p:sp>
        <p:nvSpPr>
          <p:cNvPr id="12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25304" y="1753177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54758" y="131574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16757" y="1328470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3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3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50640" y="274090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12639" y="2754799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393199" y="2238070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7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31200" y="222785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" action="ppaction://noaction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2" name="Freeform: Shape 51">
            <a:hlinkClick r:id="" action="ppaction://noaction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" action="ppaction://noaction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" action="ppaction://noaction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1DBDA0-3EE2-500C-6A9D-90076D6B4BFB}"/>
              </a:ext>
            </a:extLst>
          </p:cNvPr>
          <p:cNvSpPr txBox="1"/>
          <p:nvPr/>
        </p:nvSpPr>
        <p:spPr>
          <a:xfrm>
            <a:off x="3164036" y="3183098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E7E6E6"/>
                </a:solidFill>
                <a:effectLst/>
                <a:latin typeface="Poppins" panose="00000500000000000000" pitchFamily="2" charset="0"/>
              </a:rPr>
              <a:t>22241A0506 - SUJAY.A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E7E6E6"/>
                </a:solidFill>
                <a:effectLst/>
                <a:latin typeface="Poppins" panose="00000500000000000000" pitchFamily="2" charset="0"/>
              </a:rPr>
              <a:t>22241A0523 - SANJANA.D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E7E6E6"/>
                </a:solidFill>
                <a:effectLst/>
                <a:latin typeface="Poppins" panose="00000500000000000000" pitchFamily="2" charset="0"/>
              </a:rPr>
              <a:t>22241A0546 - VAISHNAVI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E7E6E6"/>
                </a:solidFill>
                <a:effectLst/>
                <a:latin typeface="Poppins" panose="00000500000000000000" pitchFamily="2" charset="0"/>
              </a:rPr>
              <a:t>22241A0554 - RAHIL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E7E6E6"/>
                </a:solidFill>
                <a:effectLst/>
                <a:latin typeface="Poppins" panose="00000500000000000000" pitchFamily="2" charset="0"/>
              </a:rPr>
              <a:t>22241A0555 - ZAINAB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490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  <a:p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37888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hlinkClick r:id="rId2" action="ppaction://hlinksldjump"/>
            <a:extLst>
              <a:ext uri="{FF2B5EF4-FFF2-40B4-BE49-F238E27FC236}">
                <a16:creationId xmlns:a16="http://schemas.microsoft.com/office/drawing/2014/main" id="{4B9D06F2-6FEB-8C32-52F6-69010328E106}"/>
              </a:ext>
            </a:extLst>
          </p:cNvPr>
          <p:cNvSpPr txBox="1"/>
          <p:nvPr/>
        </p:nvSpPr>
        <p:spPr>
          <a:xfrm>
            <a:off x="869323" y="1302704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  <a:endParaRPr lang="en-IN" sz="1200" dirty="0">
              <a:solidFill>
                <a:srgbClr val="1ED760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025BF91C-5163-7619-C9C4-CF2840FE8738}"/>
              </a:ext>
            </a:extLst>
          </p:cNvPr>
          <p:cNvSpPr/>
          <p:nvPr/>
        </p:nvSpPr>
        <p:spPr>
          <a:xfrm>
            <a:off x="415487" y="1807343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TextBox 38">
            <a:hlinkClick r:id="rId3" action="ppaction://hlinksldjump"/>
            <a:extLst>
              <a:ext uri="{FF2B5EF4-FFF2-40B4-BE49-F238E27FC236}">
                <a16:creationId xmlns:a16="http://schemas.microsoft.com/office/drawing/2014/main" id="{359AB09C-2AD2-D62D-5194-BB885CA8C658}"/>
              </a:ext>
            </a:extLst>
          </p:cNvPr>
          <p:cNvSpPr txBox="1"/>
          <p:nvPr/>
        </p:nvSpPr>
        <p:spPr>
          <a:xfrm>
            <a:off x="869323" y="1751789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</a:t>
            </a:r>
            <a:r>
              <a:rPr lang="en-IN" sz="1200" dirty="0" err="1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ur</a:t>
            </a:r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Project</a:t>
            </a:r>
          </a:p>
          <a:p>
            <a:endParaRPr lang="en-IN" sz="1200" dirty="0">
              <a:solidFill>
                <a:srgbClr val="B4B5B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5ED99E-B557-5BFE-E9CF-7341DD8C0784}"/>
              </a:ext>
            </a:extLst>
          </p:cNvPr>
          <p:cNvGrpSpPr/>
          <p:nvPr/>
        </p:nvGrpSpPr>
        <p:grpSpPr>
          <a:xfrm>
            <a:off x="425400" y="1300682"/>
            <a:ext cx="177294" cy="204783"/>
            <a:chOff x="431322" y="1764517"/>
            <a:chExt cx="177294" cy="204783"/>
          </a:xfrm>
        </p:grpSpPr>
        <p:sp>
          <p:nvSpPr>
            <p:cNvPr id="45" name="Freeform: Shape 44">
              <a:hlinkClick r:id="rId3" action="ppaction://hlinksldjump"/>
              <a:extLst>
                <a:ext uri="{FF2B5EF4-FFF2-40B4-BE49-F238E27FC236}">
                  <a16:creationId xmlns:a16="http://schemas.microsoft.com/office/drawing/2014/main" id="{ACF70ACA-A992-4739-22D8-0986B44A36B1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4" name="Freeform: Shape 73">
              <a:hlinkClick r:id="rId3" action="ppaction://hlinksldjump"/>
              <a:extLst>
                <a:ext uri="{FF2B5EF4-FFF2-40B4-BE49-F238E27FC236}">
                  <a16:creationId xmlns:a16="http://schemas.microsoft.com/office/drawing/2014/main" id="{48A1C27E-E79E-600E-19AD-0E7A21AAFA0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hlinkClick r:id="rId3" action="ppaction://hlinksldjump"/>
              <a:extLst>
                <a:ext uri="{FF2B5EF4-FFF2-40B4-BE49-F238E27FC236}">
                  <a16:creationId xmlns:a16="http://schemas.microsoft.com/office/drawing/2014/main" id="{1C51B741-E648-A941-AD8A-56EAD2FB31AB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CB58F2-034B-BA15-CF75-E681C76E387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hlinkClick r:id="" action="ppaction://noaction"/>
            <a:extLst>
              <a:ext uri="{FF2B5EF4-FFF2-40B4-BE49-F238E27FC236}">
                <a16:creationId xmlns:a16="http://schemas.microsoft.com/office/drawing/2014/main" id="{BB05898C-40A1-C62A-816F-3C484466890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95" name="Freeform: Shape 94">
            <a:hlinkClick r:id="" action="ppaction://noaction"/>
            <a:extLst>
              <a:ext uri="{FF2B5EF4-FFF2-40B4-BE49-F238E27FC236}">
                <a16:creationId xmlns:a16="http://schemas.microsoft.com/office/drawing/2014/main" id="{8F4E7E02-FCAA-405B-191E-94DAC3CB68E6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TextBox 96">
            <a:hlinkClick r:id="" action="ppaction://noaction"/>
            <a:extLst>
              <a:ext uri="{FF2B5EF4-FFF2-40B4-BE49-F238E27FC236}">
                <a16:creationId xmlns:a16="http://schemas.microsoft.com/office/drawing/2014/main" id="{F00E5FA7-49EE-6A60-5C53-2C02E0BE5369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99" name="Freeform: Shape 98">
            <a:hlinkClick r:id="" action="ppaction://noaction"/>
            <a:extLst>
              <a:ext uri="{FF2B5EF4-FFF2-40B4-BE49-F238E27FC236}">
                <a16:creationId xmlns:a16="http://schemas.microsoft.com/office/drawing/2014/main" id="{04F4EC89-89F2-7D05-31DA-7B4ADE18D9F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5B4FCF0-B769-4157-5E09-345FD9089FEC}"/>
              </a:ext>
            </a:extLst>
          </p:cNvPr>
          <p:cNvSpPr txBox="1"/>
          <p:nvPr/>
        </p:nvSpPr>
        <p:spPr>
          <a:xfrm>
            <a:off x="3002267" y="1956637"/>
            <a:ext cx="873774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5400" b="0" i="0" u="none" strike="noStrike" dirty="0">
                <a:solidFill>
                  <a:srgbClr val="1ED760"/>
                </a:solidFill>
                <a:effectLst/>
                <a:latin typeface="Poppins" panose="00000500000000000000" pitchFamily="2" charset="0"/>
              </a:rPr>
              <a:t>Our Project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400" b="0" i="1" u="none" strike="noStrike" dirty="0">
                <a:solidFill>
                  <a:srgbClr val="E6EDF3"/>
                </a:solidFill>
                <a:effectLst/>
                <a:latin typeface="Poppins" panose="00000500000000000000" pitchFamily="2" charset="0"/>
              </a:rPr>
              <a:t>Music player Framework in C is a simple and efficient architecture that models the core functionality of modern day music player software such as Windows Media Player, VLC Media Player and Google Play Music.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E6EDF3"/>
                </a:solidFill>
                <a:effectLst/>
                <a:latin typeface="Poppins" panose="00000500000000000000" pitchFamily="2" charset="0"/>
              </a:rPr>
              <a:t>We have recreated the experience of a simple music player that allows users to load a pool of songs from local storage and play tracks, create playlists and interact with it in a simple manner. The linked list data structure allows us to scrub through the entire playlist as per user’s instructions.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In this project , we use linked list to access the previous or next song in the given playlist.</a:t>
            </a:r>
            <a:endParaRPr lang="en-US" sz="1400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IN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FBB61BB1-9F6C-8369-143B-05A7CACCFB6B}"/>
              </a:ext>
            </a:extLst>
          </p:cNvPr>
          <p:cNvSpPr txBox="1"/>
          <p:nvPr/>
        </p:nvSpPr>
        <p:spPr>
          <a:xfrm>
            <a:off x="850640" y="274090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7932F2-5D52-BFBC-ADC7-9BC83400965D}"/>
              </a:ext>
            </a:extLst>
          </p:cNvPr>
          <p:cNvGrpSpPr/>
          <p:nvPr/>
        </p:nvGrpSpPr>
        <p:grpSpPr>
          <a:xfrm>
            <a:off x="412639" y="2754799"/>
            <a:ext cx="203670" cy="203670"/>
            <a:chOff x="431322" y="2214773"/>
            <a:chExt cx="203670" cy="203670"/>
          </a:xfrm>
        </p:grpSpPr>
        <p:sp>
          <p:nvSpPr>
            <p:cNvPr id="10" name="Rectangle: Rounded Corners 9">
              <a:hlinkClick r:id="rId4" action="ppaction://hlinksldjump"/>
              <a:extLst>
                <a:ext uri="{FF2B5EF4-FFF2-40B4-BE49-F238E27FC236}">
                  <a16:creationId xmlns:a16="http://schemas.microsoft.com/office/drawing/2014/main" id="{15095B7D-B320-9FA8-D8C1-5DF73C0BD14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Graphic 10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71EC5B0E-5498-436B-90C7-16DC44FD6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66EB75-8E7E-0920-B450-D04C2D54CAFF}"/>
              </a:ext>
            </a:extLst>
          </p:cNvPr>
          <p:cNvGrpSpPr/>
          <p:nvPr/>
        </p:nvGrpSpPr>
        <p:grpSpPr>
          <a:xfrm>
            <a:off x="393199" y="2238070"/>
            <a:ext cx="203670" cy="203670"/>
            <a:chOff x="431321" y="3254199"/>
            <a:chExt cx="265483" cy="265483"/>
          </a:xfrm>
        </p:grpSpPr>
        <p:sp>
          <p:nvSpPr>
            <p:cNvPr id="13" name="Rectangle: Rounded Corners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462FFF5B-61A8-9D8E-7538-A6C6BA42745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60250086-3802-A80A-06CC-E207002190AF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18B1FACF-A14F-AB31-BED4-B2A28C2452A6}"/>
              </a:ext>
            </a:extLst>
          </p:cNvPr>
          <p:cNvSpPr txBox="1"/>
          <p:nvPr/>
        </p:nvSpPr>
        <p:spPr>
          <a:xfrm>
            <a:off x="831200" y="2227856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</p:spTree>
    <p:extLst>
      <p:ext uri="{BB962C8B-B14F-4D97-AF65-F5344CB8AC3E}">
        <p14:creationId xmlns:p14="http://schemas.microsoft.com/office/powerpoint/2010/main" val="205156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  <a:p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3740" y="1584154"/>
            <a:ext cx="372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4AF4737-265B-A328-3F66-0E2783658E82}"/>
              </a:ext>
            </a:extLst>
          </p:cNvPr>
          <p:cNvSpPr/>
          <p:nvPr/>
        </p:nvSpPr>
        <p:spPr>
          <a:xfrm rot="16200000">
            <a:off x="4548574" y="235564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DC967C5-83A7-AD1A-BBC7-D3A104DE021D}"/>
              </a:ext>
            </a:extLst>
          </p:cNvPr>
          <p:cNvSpPr/>
          <p:nvPr/>
        </p:nvSpPr>
        <p:spPr>
          <a:xfrm>
            <a:off x="3287713" y="361650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F596A3-D6A5-20F5-27B0-AFB77A63F95B}"/>
              </a:ext>
            </a:extLst>
          </p:cNvPr>
          <p:cNvSpPr txBox="1"/>
          <p:nvPr/>
        </p:nvSpPr>
        <p:spPr>
          <a:xfrm>
            <a:off x="3334183" y="3778126"/>
            <a:ext cx="534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6C9467-5B08-8BAB-F1CB-37ED726D228E}"/>
              </a:ext>
            </a:extLst>
          </p:cNvPr>
          <p:cNvSpPr txBox="1"/>
          <p:nvPr/>
        </p:nvSpPr>
        <p:spPr>
          <a:xfrm>
            <a:off x="4112882" y="3793514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dd a song to the playlist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256E905-DA71-294B-7F7C-C652F54C3A6E}"/>
              </a:ext>
            </a:extLst>
          </p:cNvPr>
          <p:cNvSpPr/>
          <p:nvPr/>
        </p:nvSpPr>
        <p:spPr>
          <a:xfrm rot="16200000">
            <a:off x="4548574" y="3213201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88EFA61-DB70-DAFC-31DC-BDC96A80EEA8}"/>
              </a:ext>
            </a:extLst>
          </p:cNvPr>
          <p:cNvSpPr/>
          <p:nvPr/>
        </p:nvSpPr>
        <p:spPr>
          <a:xfrm>
            <a:off x="3287713" y="4474061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923580-32B6-08A6-F477-AC680FDF33FA}"/>
              </a:ext>
            </a:extLst>
          </p:cNvPr>
          <p:cNvSpPr txBox="1"/>
          <p:nvPr/>
        </p:nvSpPr>
        <p:spPr>
          <a:xfrm>
            <a:off x="3328573" y="4635683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E6C7DB-54A3-306D-51D7-F9A62821BC12}"/>
              </a:ext>
            </a:extLst>
          </p:cNvPr>
          <p:cNvSpPr txBox="1"/>
          <p:nvPr/>
        </p:nvSpPr>
        <p:spPr>
          <a:xfrm>
            <a:off x="4112882" y="4651071"/>
            <a:ext cx="19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 the previous song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A740F2-8C9A-B970-BF59-F06421B1D7DA}"/>
              </a:ext>
            </a:extLst>
          </p:cNvPr>
          <p:cNvSpPr/>
          <p:nvPr/>
        </p:nvSpPr>
        <p:spPr>
          <a:xfrm rot="16200000">
            <a:off x="4548574" y="4070757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7028E34-DEE1-21AF-1D83-2D82580FAEB2}"/>
              </a:ext>
            </a:extLst>
          </p:cNvPr>
          <p:cNvSpPr/>
          <p:nvPr/>
        </p:nvSpPr>
        <p:spPr>
          <a:xfrm>
            <a:off x="3287713" y="5331617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780EB8-AF77-C957-0C50-B6CC014553E1}"/>
              </a:ext>
            </a:extLst>
          </p:cNvPr>
          <p:cNvSpPr txBox="1"/>
          <p:nvPr/>
        </p:nvSpPr>
        <p:spPr>
          <a:xfrm>
            <a:off x="3338993" y="5493239"/>
            <a:ext cx="52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82E973-9E5E-248B-72F7-B3EB6FB871AC}"/>
              </a:ext>
            </a:extLst>
          </p:cNvPr>
          <p:cNvSpPr txBox="1"/>
          <p:nvPr/>
        </p:nvSpPr>
        <p:spPr>
          <a:xfrm>
            <a:off x="4112882" y="5508627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Information about the Artists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AFAA0F-4912-A9E2-F38E-0D53833DD103}"/>
              </a:ext>
            </a:extLst>
          </p:cNvPr>
          <p:cNvSpPr/>
          <p:nvPr/>
        </p:nvSpPr>
        <p:spPr>
          <a:xfrm rot="16200000">
            <a:off x="8148993" y="235564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800A48B-76D3-4A43-7A51-44D9C1E42F7E}"/>
              </a:ext>
            </a:extLst>
          </p:cNvPr>
          <p:cNvSpPr/>
          <p:nvPr/>
        </p:nvSpPr>
        <p:spPr>
          <a:xfrm>
            <a:off x="6888132" y="361650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EB0B5B-9B73-3AD3-B6AF-B8FD207D5402}"/>
              </a:ext>
            </a:extLst>
          </p:cNvPr>
          <p:cNvSpPr txBox="1"/>
          <p:nvPr/>
        </p:nvSpPr>
        <p:spPr>
          <a:xfrm>
            <a:off x="6927389" y="3778126"/>
            <a:ext cx="5485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5E1DAD-9FDE-65CC-54CB-E9BA20B4E466}"/>
              </a:ext>
            </a:extLst>
          </p:cNvPr>
          <p:cNvSpPr txBox="1"/>
          <p:nvPr/>
        </p:nvSpPr>
        <p:spPr>
          <a:xfrm>
            <a:off x="7713301" y="3793514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Play music from playlist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F4E7200-F011-20D7-7E51-EEBE8E188403}"/>
              </a:ext>
            </a:extLst>
          </p:cNvPr>
          <p:cNvSpPr/>
          <p:nvPr/>
        </p:nvSpPr>
        <p:spPr>
          <a:xfrm rot="16200000">
            <a:off x="8148993" y="3213201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139E23D-6FED-647B-2EF0-D0E10A03FC5A}"/>
              </a:ext>
            </a:extLst>
          </p:cNvPr>
          <p:cNvSpPr/>
          <p:nvPr/>
        </p:nvSpPr>
        <p:spPr>
          <a:xfrm>
            <a:off x="6888132" y="4474061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2C8AEB-9893-870F-F370-F160552CB596}"/>
              </a:ext>
            </a:extLst>
          </p:cNvPr>
          <p:cNvSpPr txBox="1"/>
          <p:nvPr/>
        </p:nvSpPr>
        <p:spPr>
          <a:xfrm>
            <a:off x="6928189" y="4635683"/>
            <a:ext cx="546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EA9DF6-9A3A-9530-C30F-21570BAE9CD3}"/>
              </a:ext>
            </a:extLst>
          </p:cNvPr>
          <p:cNvSpPr txBox="1"/>
          <p:nvPr/>
        </p:nvSpPr>
        <p:spPr>
          <a:xfrm>
            <a:off x="7713301" y="4651071"/>
            <a:ext cx="15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lay the next song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BAB56DE-FAC9-6A3E-70C7-04B2135E8766}"/>
              </a:ext>
            </a:extLst>
          </p:cNvPr>
          <p:cNvSpPr/>
          <p:nvPr/>
        </p:nvSpPr>
        <p:spPr>
          <a:xfrm rot="16200000">
            <a:off x="8148993" y="4070757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71ECFCC-5BFD-B535-758F-699047D40F04}"/>
              </a:ext>
            </a:extLst>
          </p:cNvPr>
          <p:cNvSpPr/>
          <p:nvPr/>
        </p:nvSpPr>
        <p:spPr>
          <a:xfrm>
            <a:off x="6888132" y="5331617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91D0EC1-C3E0-F617-AFB4-7CDFEF32BEFE}"/>
              </a:ext>
            </a:extLst>
          </p:cNvPr>
          <p:cNvSpPr txBox="1"/>
          <p:nvPr/>
        </p:nvSpPr>
        <p:spPr>
          <a:xfrm>
            <a:off x="6928992" y="5493239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069DE1-F4F9-E1DF-E2CB-86CB44A03F01}"/>
              </a:ext>
            </a:extLst>
          </p:cNvPr>
          <p:cNvSpPr txBox="1"/>
          <p:nvPr/>
        </p:nvSpPr>
        <p:spPr>
          <a:xfrm>
            <a:off x="7713301" y="5508627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elete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a song from playlist</a:t>
            </a:r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FA5F6DEF-A67E-12EF-EBE3-29B48FCD1581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2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2FA9CCA2-3810-299D-1E7F-F8776D90F925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0536EAAD-B702-7A4A-E8E3-E4CB0AE8781F}"/>
              </a:ext>
            </a:extLst>
          </p:cNvPr>
          <p:cNvSpPr txBox="1"/>
          <p:nvPr/>
        </p:nvSpPr>
        <p:spPr>
          <a:xfrm>
            <a:off x="869323" y="1751789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A17B6E-88D8-773E-BFC3-93D754FEFFD1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8" name="Freeform: Shape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AEEADE66-51CC-E142-2DB8-DCA75220F35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hlinkClick r:id="rId3" action="ppaction://hlinksldjump"/>
              <a:extLst>
                <a:ext uri="{FF2B5EF4-FFF2-40B4-BE49-F238E27FC236}">
                  <a16:creationId xmlns:a16="http://schemas.microsoft.com/office/drawing/2014/main" id="{CAD433C1-E419-7FEA-703B-20713AD1521F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hlinkClick r:id="rId3" action="ppaction://hlinksldjump"/>
              <a:extLst>
                <a:ext uri="{FF2B5EF4-FFF2-40B4-BE49-F238E27FC236}">
                  <a16:creationId xmlns:a16="http://schemas.microsoft.com/office/drawing/2014/main" id="{DC1A2FF7-3037-51BA-B691-84C347E10CD8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4D37D70B-BB0E-7618-2D4C-B89B231F572F}"/>
              </a:ext>
            </a:extLst>
          </p:cNvPr>
          <p:cNvSpPr txBox="1"/>
          <p:nvPr/>
        </p:nvSpPr>
        <p:spPr>
          <a:xfrm>
            <a:off x="838079" y="270157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EBF417-F5BF-8487-96E6-6DB0379E7A53}"/>
              </a:ext>
            </a:extLst>
          </p:cNvPr>
          <p:cNvGrpSpPr/>
          <p:nvPr/>
        </p:nvGrpSpPr>
        <p:grpSpPr>
          <a:xfrm>
            <a:off x="400078" y="2715475"/>
            <a:ext cx="203670" cy="203670"/>
            <a:chOff x="431322" y="2214773"/>
            <a:chExt cx="203670" cy="203670"/>
          </a:xfrm>
        </p:grpSpPr>
        <p:sp>
          <p:nvSpPr>
            <p:cNvPr id="38" name="Rectangle: Rounded Corners 37">
              <a:hlinkClick r:id="rId4" action="ppaction://hlinksldjump"/>
              <a:extLst>
                <a:ext uri="{FF2B5EF4-FFF2-40B4-BE49-F238E27FC236}">
                  <a16:creationId xmlns:a16="http://schemas.microsoft.com/office/drawing/2014/main" id="{62D786AF-FE16-2232-EAD1-2647CD5A70BB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0" name="Graphic 39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E1371427-7656-886C-4F94-FBD75CE9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4A6E65-57F7-591E-2153-C006B4235BD4}"/>
              </a:ext>
            </a:extLst>
          </p:cNvPr>
          <p:cNvGrpSpPr/>
          <p:nvPr/>
        </p:nvGrpSpPr>
        <p:grpSpPr>
          <a:xfrm>
            <a:off x="400078" y="2231667"/>
            <a:ext cx="203670" cy="203670"/>
            <a:chOff x="431321" y="3254199"/>
            <a:chExt cx="265483" cy="265483"/>
          </a:xfrm>
        </p:grpSpPr>
        <p:sp>
          <p:nvSpPr>
            <p:cNvPr id="52" name="Rectangle: Rounded Corners 51">
              <a:hlinkClick r:id="rId7" action="ppaction://hlinksldjump"/>
              <a:extLst>
                <a:ext uri="{FF2B5EF4-FFF2-40B4-BE49-F238E27FC236}">
                  <a16:creationId xmlns:a16="http://schemas.microsoft.com/office/drawing/2014/main" id="{A51E1879-0983-793E-8C67-35ADC92A94D4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CF707A24-BB37-2310-5D3D-D5FF23E3A4BC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AD4FDD65-F811-D90E-1CF7-966F2B4333FD}"/>
              </a:ext>
            </a:extLst>
          </p:cNvPr>
          <p:cNvSpPr txBox="1"/>
          <p:nvPr/>
        </p:nvSpPr>
        <p:spPr>
          <a:xfrm>
            <a:off x="838079" y="2221453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56A5BA5-2440-DF86-D8E7-A321F282A4B5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hlinkClick r:id="" action="ppaction://noaction"/>
            <a:extLst>
              <a:ext uri="{FF2B5EF4-FFF2-40B4-BE49-F238E27FC236}">
                <a16:creationId xmlns:a16="http://schemas.microsoft.com/office/drawing/2014/main" id="{F76B91E0-4962-FD0D-71A0-0A470A37BC9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97" name="Freeform: Shape 96">
            <a:hlinkClick r:id="" action="ppaction://noaction"/>
            <a:extLst>
              <a:ext uri="{FF2B5EF4-FFF2-40B4-BE49-F238E27FC236}">
                <a16:creationId xmlns:a16="http://schemas.microsoft.com/office/drawing/2014/main" id="{5775A813-1D82-5573-72A4-F301DA825F64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TextBox 98">
            <a:hlinkClick r:id="" action="ppaction://noaction"/>
            <a:extLst>
              <a:ext uri="{FF2B5EF4-FFF2-40B4-BE49-F238E27FC236}">
                <a16:creationId xmlns:a16="http://schemas.microsoft.com/office/drawing/2014/main" id="{FF5AC9A6-39BA-E8E0-326F-8B561FE0EBA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00" name="Freeform: Shape 99">
            <a:hlinkClick r:id="" action="ppaction://noaction"/>
            <a:extLst>
              <a:ext uri="{FF2B5EF4-FFF2-40B4-BE49-F238E27FC236}">
                <a16:creationId xmlns:a16="http://schemas.microsoft.com/office/drawing/2014/main" id="{0628FDCA-151E-65EE-1FD2-9AEEF43BB22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04041-2489-1C8B-2FC9-949BCD0463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9" name="Ov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6E04132-DD40-D888-227A-2FF55C8155AC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D1CF412-EA23-FA8F-EF03-64FEC15FC5C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9B536A-21A8-C49C-C264-E5F388E1EA52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7" name="Oval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0A466A9-4C65-A3A5-0762-2B090A939A8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794D78F-E67C-04BF-C09E-C4A809C4CAD9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D728C-0CDC-49BA-2059-680CAA15B327}"/>
              </a:ext>
            </a:extLst>
          </p:cNvPr>
          <p:cNvSpPr/>
          <p:nvPr/>
        </p:nvSpPr>
        <p:spPr>
          <a:xfrm rot="16200000">
            <a:off x="4503863" y="155545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393A71B-FE83-03B2-6590-75BCD08A8748}"/>
              </a:ext>
            </a:extLst>
          </p:cNvPr>
          <p:cNvSpPr/>
          <p:nvPr/>
        </p:nvSpPr>
        <p:spPr>
          <a:xfrm>
            <a:off x="3243002" y="281631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1FCD06-55B9-2116-4A4F-7697335B675E}"/>
              </a:ext>
            </a:extLst>
          </p:cNvPr>
          <p:cNvSpPr txBox="1"/>
          <p:nvPr/>
        </p:nvSpPr>
        <p:spPr>
          <a:xfrm>
            <a:off x="3323937" y="2977936"/>
            <a:ext cx="4651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21B13C-6B5C-E582-CCD8-2CC5F4185709}"/>
              </a:ext>
            </a:extLst>
          </p:cNvPr>
          <p:cNvSpPr txBox="1"/>
          <p:nvPr/>
        </p:nvSpPr>
        <p:spPr>
          <a:xfrm>
            <a:off x="4068171" y="2994581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isplay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available songs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6C68DF6-2703-5951-0789-A3363049B275}"/>
              </a:ext>
            </a:extLst>
          </p:cNvPr>
          <p:cNvSpPr/>
          <p:nvPr/>
        </p:nvSpPr>
        <p:spPr>
          <a:xfrm rot="16200000">
            <a:off x="8148697" y="1547616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1748186-98D6-29C0-8951-085AC6889870}"/>
              </a:ext>
            </a:extLst>
          </p:cNvPr>
          <p:cNvSpPr/>
          <p:nvPr/>
        </p:nvSpPr>
        <p:spPr>
          <a:xfrm>
            <a:off x="6887836" y="2808476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0873BE-0237-9C57-0D22-479CD4BCA4E4}"/>
              </a:ext>
            </a:extLst>
          </p:cNvPr>
          <p:cNvSpPr txBox="1"/>
          <p:nvPr/>
        </p:nvSpPr>
        <p:spPr>
          <a:xfrm>
            <a:off x="6936711" y="2970098"/>
            <a:ext cx="529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D9F581-7C2C-D567-68CB-BCBED8CBC09C}"/>
              </a:ext>
            </a:extLst>
          </p:cNvPr>
          <p:cNvSpPr txBox="1"/>
          <p:nvPr/>
        </p:nvSpPr>
        <p:spPr>
          <a:xfrm>
            <a:off x="7713005" y="2985486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Create a Playlist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77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1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TextBox 21">
            <a:hlinkClick r:id="rId3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3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hlinkClick r:id="rId3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hlinkClick r:id="rId3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38079" y="2725223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00078" y="2739122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4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1ED760"/>
                </a:solidFill>
              </a:endParaRPr>
            </a:p>
          </p:txBody>
        </p:sp>
        <p:pic>
          <p:nvPicPr>
            <p:cNvPr id="44" name="Graphic 43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00078" y="2250468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7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5" name="TextBox 54">
            <a:hlinkClick r:id="rId7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38079" y="224025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0" name="Freeform: Shape 49">
            <a:hlinkClick r:id="" action="ppaction://noaction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" action="ppaction://noaction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8" name="Freeform: Shape 57">
            <a:hlinkClick r:id="" action="ppaction://noaction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A95F3-C359-FAEE-CE8E-533C4B458121}"/>
              </a:ext>
            </a:extLst>
          </p:cNvPr>
          <p:cNvSpPr txBox="1"/>
          <p:nvPr/>
        </p:nvSpPr>
        <p:spPr>
          <a:xfrm>
            <a:off x="3180747" y="1546197"/>
            <a:ext cx="83051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void list(){    </a:t>
            </a:r>
          </a:p>
          <a:p>
            <a:r>
              <a:rPr lang="en-IN" sz="14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 key;</a:t>
            </a:r>
          </a:p>
          <a:p>
            <a:r>
              <a:rPr lang="en-IN" sz="14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4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("----------------------------------------------------------------------\n");</a:t>
            </a:r>
          </a:p>
          <a:p>
            <a:r>
              <a:rPr lang="en-IN" sz="14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4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("1.Blinding Lights.\n2.Too_many_nights.\n3.Art_deco.\n4.Night_changes.\n5.Money_Trees.\n6.Perfect.\n7.Popular.\n8.Ice_cream.\n9.After_dark.\n10.Calm_down.\n11.Sdp-Interlude.\n12.Back To Main Menu.\n");    </a:t>
            </a:r>
            <a:r>
              <a:rPr lang="en-IN" sz="14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4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("----------------------------------------------------------------------\n");}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F70E2D-536F-4794-7532-B61CBC5CA100}"/>
              </a:ext>
            </a:extLst>
          </p:cNvPr>
          <p:cNvSpPr/>
          <p:nvPr/>
        </p:nvSpPr>
        <p:spPr>
          <a:xfrm rot="16200000">
            <a:off x="4441608" y="-500278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E0B9FB-8745-4D2F-B11C-F88CDD7DC3F4}"/>
              </a:ext>
            </a:extLst>
          </p:cNvPr>
          <p:cNvSpPr/>
          <p:nvPr/>
        </p:nvSpPr>
        <p:spPr>
          <a:xfrm>
            <a:off x="3180747" y="760582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9A5F-3880-1472-62DE-C872C48162F3}"/>
              </a:ext>
            </a:extLst>
          </p:cNvPr>
          <p:cNvSpPr txBox="1"/>
          <p:nvPr/>
        </p:nvSpPr>
        <p:spPr>
          <a:xfrm>
            <a:off x="3261682" y="922204"/>
            <a:ext cx="4651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11597-B284-592C-F8CF-7E6092225F4E}"/>
              </a:ext>
            </a:extLst>
          </p:cNvPr>
          <p:cNvSpPr txBox="1"/>
          <p:nvPr/>
        </p:nvSpPr>
        <p:spPr>
          <a:xfrm>
            <a:off x="4005916" y="938849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isplay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available songs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38E3EBD-A30A-3364-F449-5B0F292D75CA}"/>
              </a:ext>
            </a:extLst>
          </p:cNvPr>
          <p:cNvSpPr/>
          <p:nvPr/>
        </p:nvSpPr>
        <p:spPr>
          <a:xfrm rot="16200000">
            <a:off x="4506572" y="241334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4D828A-F047-2528-610B-434F6141452A}"/>
              </a:ext>
            </a:extLst>
          </p:cNvPr>
          <p:cNvSpPr/>
          <p:nvPr/>
        </p:nvSpPr>
        <p:spPr>
          <a:xfrm>
            <a:off x="3245711" y="367420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D2DBD8-FFA4-342E-30BB-CC15BCE0B07B}"/>
              </a:ext>
            </a:extLst>
          </p:cNvPr>
          <p:cNvSpPr txBox="1"/>
          <p:nvPr/>
        </p:nvSpPr>
        <p:spPr>
          <a:xfrm>
            <a:off x="3294586" y="3835826"/>
            <a:ext cx="529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0A742-7E4C-93B2-3BB1-C7B49AF21E57}"/>
              </a:ext>
            </a:extLst>
          </p:cNvPr>
          <p:cNvSpPr txBox="1"/>
          <p:nvPr/>
        </p:nvSpPr>
        <p:spPr>
          <a:xfrm>
            <a:off x="4070880" y="3851214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Create a Playlist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F4B75E-2F95-E762-2B67-BA32A9DD4203}"/>
              </a:ext>
            </a:extLst>
          </p:cNvPr>
          <p:cNvSpPr txBox="1"/>
          <p:nvPr/>
        </p:nvSpPr>
        <p:spPr>
          <a:xfrm>
            <a:off x="3132366" y="4439351"/>
            <a:ext cx="49386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create_playlist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 {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 p, 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n;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struct node *list1 = (struct node *)malloc(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sizeof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(struct node));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struct node *list2;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("Enter The Song Index Number and Its Position:");    </a:t>
            </a:r>
          </a:p>
          <a:p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scanf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("%d", &amp;n);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if(n==0){   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system("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cls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");        </a:t>
            </a:r>
          </a:p>
          <a:p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0;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}if(n!=0){    </a:t>
            </a:r>
          </a:p>
          <a:p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scanf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d",&amp;p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</a:t>
            </a:r>
            <a:endParaRPr lang="en-IN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55B906-60A3-E920-6A84-43E9F9DAA60F}"/>
              </a:ext>
            </a:extLst>
          </p:cNvPr>
          <p:cNvSpPr txBox="1"/>
          <p:nvPr/>
        </p:nvSpPr>
        <p:spPr>
          <a:xfrm>
            <a:off x="8006832" y="4254685"/>
            <a:ext cx="609755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8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sz="18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(p &lt;= 0 || p &gt; c + 1 ){    </a:t>
            </a:r>
          </a:p>
          <a:p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("Enter a valid position\n");    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else {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c++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list1-&gt;data = n;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list1-&gt;next = NULL;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(p == 1) {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list1-&gt;next = head;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 = list1;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01702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GROUP - 8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1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TextBox 21">
            <a:hlinkClick r:id="rId3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3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hlinkClick r:id="rId3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hlinkClick r:id="rId3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38079" y="2725223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00078" y="2739122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4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1ED760"/>
                </a:solidFill>
              </a:endParaRPr>
            </a:p>
          </p:txBody>
        </p:sp>
        <p:pic>
          <p:nvPicPr>
            <p:cNvPr id="44" name="Graphic 43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00078" y="2250468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7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5" name="TextBox 54">
            <a:hlinkClick r:id="rId7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38079" y="224025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0" name="Freeform: Shape 49">
            <a:hlinkClick r:id="" action="ppaction://noaction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" action="ppaction://noaction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8" name="Freeform: Shape 57">
            <a:hlinkClick r:id="" action="ppaction://noaction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9B93C-6ACE-7D94-B4D3-8436DD4A411A}"/>
              </a:ext>
            </a:extLst>
          </p:cNvPr>
          <p:cNvSpPr txBox="1"/>
          <p:nvPr/>
        </p:nvSpPr>
        <p:spPr>
          <a:xfrm>
            <a:off x="3269379" y="751344"/>
            <a:ext cx="31527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else {   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list2 = head;    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(</a:t>
            </a:r>
            <a:r>
              <a:rPr lang="en-IN" sz="14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= 0; </a:t>
            </a:r>
            <a:r>
              <a:rPr lang="en-IN" sz="14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&lt; p - 2; </a:t>
            </a:r>
            <a:r>
              <a:rPr lang="en-IN" sz="14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++) {    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list2 = list2-&gt;next;    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list1-&gt;next = list2-&gt;next;    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list2-&gt;next = list1;   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0;</a:t>
            </a:r>
          </a:p>
          <a:p>
            <a:r>
              <a:rPr lang="en-IN" sz="14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E4FEA9E-E839-0004-822A-C3CD29888D50}"/>
              </a:ext>
            </a:extLst>
          </p:cNvPr>
          <p:cNvSpPr/>
          <p:nvPr/>
        </p:nvSpPr>
        <p:spPr>
          <a:xfrm rot="16200000">
            <a:off x="4548574" y="235564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FB56D4-BA26-DEC4-D81D-30513881B224}"/>
              </a:ext>
            </a:extLst>
          </p:cNvPr>
          <p:cNvSpPr/>
          <p:nvPr/>
        </p:nvSpPr>
        <p:spPr>
          <a:xfrm>
            <a:off x="3287713" y="361650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A0F28D-DB5F-A22F-6767-5127477F3141}"/>
              </a:ext>
            </a:extLst>
          </p:cNvPr>
          <p:cNvSpPr txBox="1"/>
          <p:nvPr/>
        </p:nvSpPr>
        <p:spPr>
          <a:xfrm>
            <a:off x="3334183" y="3778126"/>
            <a:ext cx="534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8AE392-04FF-37E7-C5F9-D0763B2EEF34}"/>
              </a:ext>
            </a:extLst>
          </p:cNvPr>
          <p:cNvSpPr txBox="1"/>
          <p:nvPr/>
        </p:nvSpPr>
        <p:spPr>
          <a:xfrm>
            <a:off x="4112882" y="3793514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dd a song to the playlist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9282A7-9BE9-5570-17E7-7268CACAB5D3}"/>
              </a:ext>
            </a:extLst>
          </p:cNvPr>
          <p:cNvSpPr txBox="1"/>
          <p:nvPr/>
        </p:nvSpPr>
        <p:spPr>
          <a:xfrm>
            <a:off x="3133225" y="4486616"/>
            <a:ext cx="35568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void song(char str[50]){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const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char*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audioFile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= str;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//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("%o",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audioFile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("The song Currently playing is %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s",str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system(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audioFile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);}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FC71613-F2CC-5910-A910-82744BF84E8A}"/>
              </a:ext>
            </a:extLst>
          </p:cNvPr>
          <p:cNvSpPr/>
          <p:nvPr/>
        </p:nvSpPr>
        <p:spPr>
          <a:xfrm rot="16200000">
            <a:off x="8308811" y="-392912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7AC2CD2-23E9-B2B5-FA15-CC7C10B2A529}"/>
              </a:ext>
            </a:extLst>
          </p:cNvPr>
          <p:cNvSpPr/>
          <p:nvPr/>
        </p:nvSpPr>
        <p:spPr>
          <a:xfrm>
            <a:off x="7047950" y="867948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AF93EF-E2B1-5041-6917-750910328A09}"/>
              </a:ext>
            </a:extLst>
          </p:cNvPr>
          <p:cNvSpPr txBox="1"/>
          <p:nvPr/>
        </p:nvSpPr>
        <p:spPr>
          <a:xfrm>
            <a:off x="7077876" y="1029570"/>
            <a:ext cx="5485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4E42AE-B268-5D20-6A8E-E486A50D8D0C}"/>
              </a:ext>
            </a:extLst>
          </p:cNvPr>
          <p:cNvSpPr txBox="1"/>
          <p:nvPr/>
        </p:nvSpPr>
        <p:spPr>
          <a:xfrm>
            <a:off x="7873119" y="1044958"/>
            <a:ext cx="19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 the previous song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7F0A31-D226-43F4-5830-6A4BB7AD45F4}"/>
              </a:ext>
            </a:extLst>
          </p:cNvPr>
          <p:cNvSpPr txBox="1"/>
          <p:nvPr/>
        </p:nvSpPr>
        <p:spPr>
          <a:xfrm>
            <a:off x="6991798" y="1755873"/>
            <a:ext cx="60975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void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(){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n,k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=0;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char*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str;struct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node *x=head;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(l==0){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("No song was played previously.");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}else{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while (x != NULL)    {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k++;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if(l-1 == k)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{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n=x-&gt;data;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 = assign(n);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song(str);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x= x-&gt;next;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//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("%d\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n",p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p--;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//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d",l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85610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  <a:p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1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TextBox 21">
            <a:hlinkClick r:id="rId3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3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hlinkClick r:id="rId3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hlinkClick r:id="rId3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38079" y="2725223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00078" y="2739122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4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1ED760"/>
                </a:solidFill>
              </a:endParaRPr>
            </a:p>
          </p:txBody>
        </p:sp>
        <p:pic>
          <p:nvPicPr>
            <p:cNvPr id="44" name="Graphic 43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00078" y="2250468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7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5" name="TextBox 54">
            <a:hlinkClick r:id="rId7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38079" y="224025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0" name="Freeform: Shape 49">
            <a:hlinkClick r:id="" action="ppaction://noaction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" action="ppaction://noaction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8" name="Freeform: Shape 57">
            <a:hlinkClick r:id="" action="ppaction://noaction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596A37-FA53-B770-470F-3AD0382CDBFB}"/>
              </a:ext>
            </a:extLst>
          </p:cNvPr>
          <p:cNvSpPr/>
          <p:nvPr/>
        </p:nvSpPr>
        <p:spPr>
          <a:xfrm rot="16200000">
            <a:off x="4700002" y="-273666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378E26-2076-BFD7-8835-E269D85647A0}"/>
              </a:ext>
            </a:extLst>
          </p:cNvPr>
          <p:cNvSpPr/>
          <p:nvPr/>
        </p:nvSpPr>
        <p:spPr>
          <a:xfrm>
            <a:off x="3439141" y="98719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36F7B-F776-42B0-BA0D-E09DF21E7C5A}"/>
              </a:ext>
            </a:extLst>
          </p:cNvPr>
          <p:cNvSpPr txBox="1"/>
          <p:nvPr/>
        </p:nvSpPr>
        <p:spPr>
          <a:xfrm>
            <a:off x="3480000" y="114881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A805E1-DE10-3E98-1099-52CCDA8E8516}"/>
              </a:ext>
            </a:extLst>
          </p:cNvPr>
          <p:cNvSpPr txBox="1"/>
          <p:nvPr/>
        </p:nvSpPr>
        <p:spPr>
          <a:xfrm>
            <a:off x="4264310" y="1164204"/>
            <a:ext cx="15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lay the next song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9F9AF-2C21-3183-11DC-A1A32D298050}"/>
              </a:ext>
            </a:extLst>
          </p:cNvPr>
          <p:cNvSpPr txBox="1"/>
          <p:nvPr/>
        </p:nvSpPr>
        <p:spPr>
          <a:xfrm>
            <a:off x="3048779" y="2413338"/>
            <a:ext cx="35431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void next(){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n,k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=0,size=0;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char*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str;struct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node *x=head;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( x != NULL)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// check  this again{    size++;    x= x-&gt;next;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}//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("\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n%d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%d",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l,size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(l==size){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("This is the last song of the playlist.");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}else{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 (x != NULL)    {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k++;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if(l+1 == k)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{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n=x-&gt;data;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str = assign(n);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song(str);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}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x= x-&gt;next;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//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("%d\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n%d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",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p,l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p=p+1;    }  }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();}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23D438-A2B9-A8A2-9F75-FF85203B5866}"/>
              </a:ext>
            </a:extLst>
          </p:cNvPr>
          <p:cNvSpPr/>
          <p:nvPr/>
        </p:nvSpPr>
        <p:spPr>
          <a:xfrm rot="16200000">
            <a:off x="8767719" y="-312175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B3EEF8F-390E-45D3-0D2B-7CD72105A318}"/>
              </a:ext>
            </a:extLst>
          </p:cNvPr>
          <p:cNvSpPr/>
          <p:nvPr/>
        </p:nvSpPr>
        <p:spPr>
          <a:xfrm>
            <a:off x="7506858" y="948685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ED79D3-A074-E1EA-67AD-463B02DDA405}"/>
              </a:ext>
            </a:extLst>
          </p:cNvPr>
          <p:cNvSpPr txBox="1"/>
          <p:nvPr/>
        </p:nvSpPr>
        <p:spPr>
          <a:xfrm>
            <a:off x="7546916" y="1110307"/>
            <a:ext cx="546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CF1F27-68EB-BC0E-1868-11612E2CBC8E}"/>
              </a:ext>
            </a:extLst>
          </p:cNvPr>
          <p:cNvSpPr txBox="1"/>
          <p:nvPr/>
        </p:nvSpPr>
        <p:spPr>
          <a:xfrm>
            <a:off x="8332027" y="1125695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elete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a song from playlist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498E98-7672-80F8-E3AF-1CFECDC29C80}"/>
              </a:ext>
            </a:extLst>
          </p:cNvPr>
          <p:cNvSpPr txBox="1"/>
          <p:nvPr/>
        </p:nvSpPr>
        <p:spPr>
          <a:xfrm>
            <a:off x="6591880" y="2125058"/>
            <a:ext cx="60975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void delete(){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int p,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struct node *temp1 = head, *temp2;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("Enter the Index of the song you want to delete:");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("%d", &amp;p);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((p &lt;= 0) || p &gt; c) {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("Enter a valid position\n");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else {    c--;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(p == 1)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{    head = temp1-&gt;next;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free(temp1); }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else {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(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= 0;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&lt; p - 2;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++) {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temp1 = temp1-&gt;next;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}temp2 = temp1-&gt;next;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temp1-&gt;next = temp2-&gt;next;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free(temp2); }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05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- 8</a:t>
            </a:r>
          </a:p>
          <a:p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1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TextBox 21">
            <a:hlinkClick r:id="rId3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3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hlinkClick r:id="rId3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hlinkClick r:id="rId3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38079" y="2725223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00078" y="2739122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4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1ED760"/>
                </a:solidFill>
              </a:endParaRPr>
            </a:p>
          </p:txBody>
        </p:sp>
        <p:pic>
          <p:nvPicPr>
            <p:cNvPr id="44" name="Graphic 43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00078" y="2250468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7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5" name="TextBox 54">
            <a:hlinkClick r:id="rId7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38079" y="224025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0" name="Freeform: Shape 49">
            <a:hlinkClick r:id="" action="ppaction://noaction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" action="ppaction://noaction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8" name="Freeform: Shape 57">
            <a:hlinkClick r:id="" action="ppaction://noaction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BCBA8-41F8-40DD-38D6-A591586CE0C0}"/>
              </a:ext>
            </a:extLst>
          </p:cNvPr>
          <p:cNvSpPr txBox="1"/>
          <p:nvPr/>
        </p:nvSpPr>
        <p:spPr>
          <a:xfrm>
            <a:off x="3556000" y="1196371"/>
            <a:ext cx="34419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void 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delete_playlist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(){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 p=0, 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struct node *temp1 = head, *temp2;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struct node *x=head;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while(x !=NULL){    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p++;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c--;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(p == 1) {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 = temp1-&gt;next;    free(temp1);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}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else {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(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= 0; 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&lt; p - 2; </a:t>
            </a:r>
            <a:r>
              <a:rPr lang="en-IN" sz="1200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++) { 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temp1 = temp1-&gt;next;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temp2 = temp1-&gt;next;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temp1-&gt;next = temp2-&gt;next; free(temp2);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r>
              <a:rPr lang="en-IN" sz="12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E5C038-1A9D-8EC9-C262-502B329959EB}"/>
              </a:ext>
            </a:extLst>
          </p:cNvPr>
          <p:cNvSpPr/>
          <p:nvPr/>
        </p:nvSpPr>
        <p:spPr>
          <a:xfrm rot="16200000">
            <a:off x="8767719" y="-312175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0745D6-B6EC-ADBB-3A27-FB2ED6BD35E7}"/>
              </a:ext>
            </a:extLst>
          </p:cNvPr>
          <p:cNvSpPr/>
          <p:nvPr/>
        </p:nvSpPr>
        <p:spPr>
          <a:xfrm>
            <a:off x="7506858" y="948685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BA6C9-29B6-BB0A-C851-0A82A6AACAB6}"/>
              </a:ext>
            </a:extLst>
          </p:cNvPr>
          <p:cNvSpPr txBox="1"/>
          <p:nvPr/>
        </p:nvSpPr>
        <p:spPr>
          <a:xfrm>
            <a:off x="7558138" y="1110307"/>
            <a:ext cx="52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7C481-D7BE-A139-8512-C75C6330CEF6}"/>
              </a:ext>
            </a:extLst>
          </p:cNvPr>
          <p:cNvSpPr txBox="1"/>
          <p:nvPr/>
        </p:nvSpPr>
        <p:spPr>
          <a:xfrm>
            <a:off x="8332027" y="1125695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Main Code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736970-9DF4-B92C-4959-D4A64E32219B}"/>
              </a:ext>
            </a:extLst>
          </p:cNvPr>
          <p:cNvSpPr txBox="1"/>
          <p:nvPr/>
        </p:nvSpPr>
        <p:spPr>
          <a:xfrm>
            <a:off x="6991798" y="1673697"/>
            <a:ext cx="50913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void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(){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c,d,key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("\n----------------------------------------------------------------------\n");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                           MAIN MENU\n");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("----------------------------------------------------------------------\n");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1   |  Display all available songs\n");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2   |  Create a playlist\n");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3   |  Show playlist\n");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4   |  Play the music from the playlist\n");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5   |  Add a song to the playlist\n");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6   |  Play previous track\n");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7   |  Play next track\n");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8   |  Show more information about the song playing\n");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9   |  Delete a song from the playlist\n");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-1   |  Exit music player\n");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("----------------------------------------------------------------------\n");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                        Enter your choice below\n");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d",&amp;c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switch(c){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1: system("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cls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"); 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list();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d",&amp;key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     </a:t>
            </a:r>
          </a:p>
        </p:txBody>
      </p:sp>
    </p:spTree>
    <p:extLst>
      <p:ext uri="{BB962C8B-B14F-4D97-AF65-F5344CB8AC3E}">
        <p14:creationId xmlns:p14="http://schemas.microsoft.com/office/powerpoint/2010/main" val="273061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ROUP -8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1" name="Graphic 19">
            <a:hlinkClick r:id="rId2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TextBox 21">
            <a:hlinkClick r:id="rId3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3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hlinkClick r:id="rId3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hlinkClick r:id="rId3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38079" y="2725223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</a:t>
            </a:r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00078" y="2739122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4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1ED760"/>
                </a:solidFill>
              </a:endParaRPr>
            </a:p>
          </p:txBody>
        </p:sp>
        <p:pic>
          <p:nvPicPr>
            <p:cNvPr id="44" name="Graphic 43" descr="Add with solid fill">
              <a:hlinkClick r:id="rId4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00078" y="2250468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7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5" name="TextBox 54">
            <a:hlinkClick r:id="rId7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38079" y="224025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0" name="Freeform: Shape 49">
            <a:hlinkClick r:id="" action="ppaction://noaction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" action="ppaction://noaction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8" name="Freeform: Shape 57">
            <a:hlinkClick r:id="" action="ppaction://noaction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A89E8-55B9-0270-A7EB-25123E9237B1}"/>
              </a:ext>
            </a:extLst>
          </p:cNvPr>
          <p:cNvSpPr txBox="1"/>
          <p:nvPr/>
        </p:nvSpPr>
        <p:spPr>
          <a:xfrm>
            <a:off x="3245711" y="865473"/>
            <a:ext cx="355630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if(key==12){    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system("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cls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");    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2: system("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cls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");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list();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("Press '0' to stop adding\n" );    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while(1){    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create_playlist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3: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display_playlist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("Press '0' to direct to main menu.");    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d",&amp;key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 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if(key==0){        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system("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cls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");        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4: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display_playlist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play_search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5 :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("The playlist 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currrently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is:\n");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display_playlist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("List of songs available is:\n");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list();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create_playlist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6: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0108A5-DC2B-94FA-9DB2-129C7E19536A}"/>
              </a:ext>
            </a:extLst>
          </p:cNvPr>
          <p:cNvSpPr txBox="1"/>
          <p:nvPr/>
        </p:nvSpPr>
        <p:spPr>
          <a:xfrm>
            <a:off x="6802016" y="865473"/>
            <a:ext cx="538998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7: next();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8: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("More info about the currently playing is..... %s\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n",str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info();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("\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nPress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'0' to direct to main menu. ");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("%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d",&amp;key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if(key == 0){    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system("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cls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");    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9: system("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cls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");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display_playlist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delete();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 -1: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("Thank you for using our music player,\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nPlease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use us again....");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exit(0);    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default: </a:t>
            </a:r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printf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("Please selection a valid option.");                </a:t>
            </a:r>
          </a:p>
          <a:p>
            <a:r>
              <a:rPr lang="en-IN" sz="1200" dirty="0" err="1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main_menu</a:t>
            </a:r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();    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r>
              <a:rPr lang="en-IN" sz="1200" dirty="0">
                <a:solidFill>
                  <a:srgbClr val="B4B5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027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1733</Words>
  <Application>Microsoft Office PowerPoint</Application>
  <PresentationFormat>Widescreen</PresentationFormat>
  <Paragraphs>369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Poppins</vt:lpstr>
      <vt:lpstr>Poppins SemiBold</vt:lpstr>
      <vt:lpstr>Arial</vt:lpstr>
      <vt:lpstr>Poppins-Regular</vt:lpstr>
      <vt:lpstr>Poppins Medium</vt:lpstr>
      <vt:lpstr>Calibri Light</vt:lpstr>
      <vt:lpstr>Poppins-Medium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Sujay Anishetti</cp:lastModifiedBy>
  <cp:revision>8</cp:revision>
  <dcterms:created xsi:type="dcterms:W3CDTF">2022-11-28T05:54:09Z</dcterms:created>
  <dcterms:modified xsi:type="dcterms:W3CDTF">2023-07-25T06:05:09Z</dcterms:modified>
</cp:coreProperties>
</file>